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Chewy"/>
      <p:regular r:id="rId13"/>
    </p:embeddedFont>
    <p:embeddedFont>
      <p:font typeface="Abril Fatface"/>
      <p:regular r:id="rId14"/>
    </p:embeddedFont>
    <p:embeddedFont>
      <p:font typeface="Griffy"/>
      <p:regular r:id="rId15"/>
    </p:embeddedFont>
    <p:embeddedFont>
      <p:font typeface="Poppins"/>
      <p:regular r:id="rId16"/>
      <p:bold r:id="rId17"/>
      <p:italic r:id="rId18"/>
      <p:boldItalic r:id="rId19"/>
    </p:embeddedFont>
    <p:embeddedFont>
      <p:font typeface="Barlow Condensed"/>
      <p:regular r:id="rId20"/>
      <p:bold r:id="rId21"/>
      <p:italic r:id="rId22"/>
      <p:boldItalic r:id="rId23"/>
    </p:embeddedFont>
    <p:embeddedFont>
      <p:font typeface="Happy Monkey"/>
      <p:regular r:id="rId24"/>
    </p:embeddedFont>
    <p:embeddedFont>
      <p:font typeface="Homemade Appl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Condensed-regular.fntdata"/><Relationship Id="rId22" Type="http://schemas.openxmlformats.org/officeDocument/2006/relationships/font" Target="fonts/BarlowCondensed-italic.fntdata"/><Relationship Id="rId21" Type="http://schemas.openxmlformats.org/officeDocument/2006/relationships/font" Target="fonts/BarlowCondensed-bold.fntdata"/><Relationship Id="rId24" Type="http://schemas.openxmlformats.org/officeDocument/2006/relationships/font" Target="fonts/HappyMonkey-regular.fntdata"/><Relationship Id="rId23" Type="http://schemas.openxmlformats.org/officeDocument/2006/relationships/font" Target="fonts/Barlow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HomemadeAppl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hewy-regular.fntdata"/><Relationship Id="rId12" Type="http://schemas.openxmlformats.org/officeDocument/2006/relationships/slide" Target="slides/slide7.xml"/><Relationship Id="rId15" Type="http://schemas.openxmlformats.org/officeDocument/2006/relationships/font" Target="fonts/Griffy-regular.fntdata"/><Relationship Id="rId14" Type="http://schemas.openxmlformats.org/officeDocument/2006/relationships/font" Target="fonts/AbrilFatface-regular.fntdata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731668c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f731668c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731668c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731668c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731668c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731668c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731668c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731668c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731668ce0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731668ce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f731668c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f731668c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gif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1700213" y="1527731"/>
            <a:ext cx="5743500" cy="17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4600" y="4286475"/>
            <a:ext cx="8535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1987557" y="1308207"/>
            <a:ext cx="268521" cy="251941"/>
            <a:chOff x="2495301" y="1749451"/>
            <a:chExt cx="358028" cy="335921"/>
          </a:xfrm>
        </p:grpSpPr>
        <p:sp>
          <p:nvSpPr>
            <p:cNvPr id="14" name="Google Shape;14;p2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3120787">
            <a:off x="1561336" y="1595092"/>
            <a:ext cx="268515" cy="251935"/>
            <a:chOff x="2495301" y="1749451"/>
            <a:chExt cx="358028" cy="335921"/>
          </a:xfrm>
        </p:grpSpPr>
        <p:sp>
          <p:nvSpPr>
            <p:cNvPr id="19" name="Google Shape;19;p2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2970489" y="3212852"/>
            <a:ext cx="3028898" cy="173877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484977" y="3308452"/>
            <a:ext cx="2044282" cy="156363"/>
          </a:xfrm>
          <a:custGeom>
            <a:rect b="b" l="l" r="r" t="t"/>
            <a:pathLst>
              <a:path extrusionOk="0" h="86032" w="1124777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-62941" y="-12975"/>
            <a:ext cx="187913" cy="591574"/>
          </a:xfrm>
          <a:custGeom>
            <a:rect b="b" l="l" r="r" t="t"/>
            <a:pathLst>
              <a:path extrusionOk="0" h="469503" w="149137">
                <a:moveTo>
                  <a:pt x="74513" y="470218"/>
                </a:moveTo>
                <a:cubicBezTo>
                  <a:pt x="33332" y="470218"/>
                  <a:pt x="-56" y="436830"/>
                  <a:pt x="-56" y="395649"/>
                </a:cubicBezTo>
                <a:lnTo>
                  <a:pt x="-56" y="75283"/>
                </a:lnTo>
                <a:cubicBezTo>
                  <a:pt x="-56" y="34102"/>
                  <a:pt x="33332" y="714"/>
                  <a:pt x="74513" y="714"/>
                </a:cubicBezTo>
                <a:cubicBezTo>
                  <a:pt x="115693" y="714"/>
                  <a:pt x="149082" y="34102"/>
                  <a:pt x="149082" y="75283"/>
                </a:cubicBezTo>
                <a:lnTo>
                  <a:pt x="149082" y="395649"/>
                </a:lnTo>
                <a:cubicBezTo>
                  <a:pt x="149082" y="436830"/>
                  <a:pt x="115693" y="470218"/>
                  <a:pt x="74513" y="4702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-111736" y="-75563"/>
            <a:ext cx="486491" cy="1000023"/>
          </a:xfrm>
          <a:custGeom>
            <a:rect b="b" l="l" r="r" t="t"/>
            <a:pathLst>
              <a:path extrusionOk="0" h="793669" w="386104">
                <a:moveTo>
                  <a:pt x="131777" y="794382"/>
                </a:moveTo>
                <a:cubicBezTo>
                  <a:pt x="104616" y="794261"/>
                  <a:pt x="77631" y="789917"/>
                  <a:pt x="51802" y="781519"/>
                </a:cubicBezTo>
                <a:cubicBezTo>
                  <a:pt x="12579" y="768964"/>
                  <a:pt x="-9037" y="726991"/>
                  <a:pt x="3510" y="687768"/>
                </a:cubicBezTo>
                <a:cubicBezTo>
                  <a:pt x="3519" y="687759"/>
                  <a:pt x="3519" y="687759"/>
                  <a:pt x="3519" y="687749"/>
                </a:cubicBezTo>
                <a:cubicBezTo>
                  <a:pt x="16074" y="648563"/>
                  <a:pt x="58001" y="626957"/>
                  <a:pt x="97196" y="639466"/>
                </a:cubicBezTo>
                <a:cubicBezTo>
                  <a:pt x="117190" y="646559"/>
                  <a:pt x="138964" y="646913"/>
                  <a:pt x="159181" y="640491"/>
                </a:cubicBezTo>
                <a:cubicBezTo>
                  <a:pt x="198983" y="625857"/>
                  <a:pt x="216786" y="576362"/>
                  <a:pt x="225361" y="552593"/>
                </a:cubicBezTo>
                <a:cubicBezTo>
                  <a:pt x="241394" y="507945"/>
                  <a:pt x="237851" y="473550"/>
                  <a:pt x="231327" y="411192"/>
                </a:cubicBezTo>
                <a:cubicBezTo>
                  <a:pt x="229835" y="396278"/>
                  <a:pt x="228157" y="380525"/>
                  <a:pt x="226666" y="363375"/>
                </a:cubicBezTo>
                <a:cubicBezTo>
                  <a:pt x="218463" y="265456"/>
                  <a:pt x="218463" y="167026"/>
                  <a:pt x="226666" y="69107"/>
                </a:cubicBezTo>
                <a:cubicBezTo>
                  <a:pt x="230078" y="28085"/>
                  <a:pt x="266085" y="-2413"/>
                  <a:pt x="307107" y="970"/>
                </a:cubicBezTo>
                <a:cubicBezTo>
                  <a:pt x="348157" y="4335"/>
                  <a:pt x="378702" y="40333"/>
                  <a:pt x="375338" y="81374"/>
                </a:cubicBezTo>
                <a:cubicBezTo>
                  <a:pt x="375338" y="81393"/>
                  <a:pt x="375338" y="81402"/>
                  <a:pt x="375338" y="81411"/>
                </a:cubicBezTo>
                <a:cubicBezTo>
                  <a:pt x="367788" y="170950"/>
                  <a:pt x="367788" y="260973"/>
                  <a:pt x="375338" y="350511"/>
                </a:cubicBezTo>
                <a:cubicBezTo>
                  <a:pt x="376736" y="366730"/>
                  <a:pt x="378321" y="381644"/>
                  <a:pt x="379812" y="395719"/>
                </a:cubicBezTo>
                <a:cubicBezTo>
                  <a:pt x="387082" y="465813"/>
                  <a:pt x="393421" y="526214"/>
                  <a:pt x="365737" y="603206"/>
                </a:cubicBezTo>
                <a:cubicBezTo>
                  <a:pt x="352035" y="641050"/>
                  <a:pt x="315776" y="741718"/>
                  <a:pt x="210913" y="780307"/>
                </a:cubicBezTo>
                <a:cubicBezTo>
                  <a:pt x="185588" y="789675"/>
                  <a:pt x="158780" y="794448"/>
                  <a:pt x="131777" y="794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-111840" y="-47758"/>
            <a:ext cx="843453" cy="1238827"/>
          </a:xfrm>
          <a:custGeom>
            <a:rect b="b" l="l" r="r" t="t"/>
            <a:pathLst>
              <a:path extrusionOk="0" h="983196" w="669407">
                <a:moveTo>
                  <a:pt x="74535" y="983910"/>
                </a:moveTo>
                <a:cubicBezTo>
                  <a:pt x="34035" y="983920"/>
                  <a:pt x="926" y="951603"/>
                  <a:pt x="-34" y="911113"/>
                </a:cubicBezTo>
                <a:cubicBezTo>
                  <a:pt x="-1022" y="869941"/>
                  <a:pt x="31546" y="835761"/>
                  <a:pt x="72717" y="834773"/>
                </a:cubicBezTo>
                <a:cubicBezTo>
                  <a:pt x="72736" y="834773"/>
                  <a:pt x="72745" y="834773"/>
                  <a:pt x="72764" y="834773"/>
                </a:cubicBezTo>
                <a:cubicBezTo>
                  <a:pt x="133071" y="833468"/>
                  <a:pt x="247907" y="818927"/>
                  <a:pt x="339907" y="737554"/>
                </a:cubicBezTo>
                <a:cubicBezTo>
                  <a:pt x="411865" y="673891"/>
                  <a:pt x="437872" y="597737"/>
                  <a:pt x="467885" y="509653"/>
                </a:cubicBezTo>
                <a:cubicBezTo>
                  <a:pt x="514090" y="372390"/>
                  <a:pt x="529992" y="226748"/>
                  <a:pt x="514491" y="82746"/>
                </a:cubicBezTo>
                <a:cubicBezTo>
                  <a:pt x="510371" y="41771"/>
                  <a:pt x="540254" y="5214"/>
                  <a:pt x="581230" y="1093"/>
                </a:cubicBezTo>
                <a:cubicBezTo>
                  <a:pt x="581230" y="1093"/>
                  <a:pt x="581230" y="1093"/>
                  <a:pt x="581230" y="1093"/>
                </a:cubicBezTo>
                <a:cubicBezTo>
                  <a:pt x="622206" y="-3027"/>
                  <a:pt x="658763" y="26857"/>
                  <a:pt x="662882" y="67832"/>
                </a:cubicBezTo>
                <a:cubicBezTo>
                  <a:pt x="662882" y="67832"/>
                  <a:pt x="662882" y="67832"/>
                  <a:pt x="662882" y="67832"/>
                </a:cubicBezTo>
                <a:cubicBezTo>
                  <a:pt x="680481" y="233152"/>
                  <a:pt x="662072" y="400316"/>
                  <a:pt x="608914" y="557843"/>
                </a:cubicBezTo>
                <a:cubicBezTo>
                  <a:pt x="576662" y="652359"/>
                  <a:pt x="540124" y="759365"/>
                  <a:pt x="438617" y="849220"/>
                </a:cubicBezTo>
                <a:cubicBezTo>
                  <a:pt x="344008" y="933110"/>
                  <a:pt x="214910" y="980741"/>
                  <a:pt x="76026" y="9839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-90919" y="-68593"/>
            <a:ext cx="1161026" cy="1489379"/>
          </a:xfrm>
          <a:custGeom>
            <a:rect b="b" l="l" r="r" t="t"/>
            <a:pathLst>
              <a:path extrusionOk="0" h="1182047" w="921449">
                <a:moveTo>
                  <a:pt x="74528" y="1182762"/>
                </a:moveTo>
                <a:cubicBezTo>
                  <a:pt x="33916" y="1182771"/>
                  <a:pt x="770" y="1150287"/>
                  <a:pt x="-41" y="1109684"/>
                </a:cubicBezTo>
                <a:cubicBezTo>
                  <a:pt x="-870" y="1068531"/>
                  <a:pt x="31791" y="1034491"/>
                  <a:pt x="72944" y="1033624"/>
                </a:cubicBezTo>
                <a:cubicBezTo>
                  <a:pt x="210392" y="1031778"/>
                  <a:pt x="344075" y="988463"/>
                  <a:pt x="456507" y="909373"/>
                </a:cubicBezTo>
                <a:cubicBezTo>
                  <a:pt x="618414" y="793885"/>
                  <a:pt x="679281" y="635893"/>
                  <a:pt x="711905" y="551070"/>
                </a:cubicBezTo>
                <a:cubicBezTo>
                  <a:pt x="768102" y="402809"/>
                  <a:pt x="785654" y="242682"/>
                  <a:pt x="762891" y="85761"/>
                </a:cubicBezTo>
                <a:cubicBezTo>
                  <a:pt x="757084" y="44990"/>
                  <a:pt x="785420" y="7231"/>
                  <a:pt x="826191" y="1414"/>
                </a:cubicBezTo>
                <a:cubicBezTo>
                  <a:pt x="826219" y="1414"/>
                  <a:pt x="826247" y="1405"/>
                  <a:pt x="826275" y="1405"/>
                </a:cubicBezTo>
                <a:cubicBezTo>
                  <a:pt x="866905" y="-4131"/>
                  <a:pt x="904386" y="24186"/>
                  <a:pt x="910165" y="64789"/>
                </a:cubicBezTo>
                <a:cubicBezTo>
                  <a:pt x="936618" y="246904"/>
                  <a:pt x="916149" y="432767"/>
                  <a:pt x="850696" y="604760"/>
                </a:cubicBezTo>
                <a:cubicBezTo>
                  <a:pt x="815090" y="697039"/>
                  <a:pt x="741080" y="889240"/>
                  <a:pt x="543100" y="1030734"/>
                </a:cubicBezTo>
                <a:cubicBezTo>
                  <a:pt x="406285" y="1127320"/>
                  <a:pt x="243473" y="1180310"/>
                  <a:pt x="76019" y="11827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-133069" y="-33830"/>
            <a:ext cx="1516826" cy="1719118"/>
          </a:xfrm>
          <a:custGeom>
            <a:rect b="b" l="l" r="r" t="t"/>
            <a:pathLst>
              <a:path extrusionOk="0" h="1364379" w="1203830">
                <a:moveTo>
                  <a:pt x="74786" y="1365092"/>
                </a:moveTo>
                <a:cubicBezTo>
                  <a:pt x="35954" y="1365232"/>
                  <a:pt x="3517" y="1335554"/>
                  <a:pt x="217" y="1296862"/>
                </a:cubicBezTo>
                <a:cubicBezTo>
                  <a:pt x="-3278" y="1255830"/>
                  <a:pt x="27146" y="1219739"/>
                  <a:pt x="68168" y="1216234"/>
                </a:cubicBezTo>
                <a:cubicBezTo>
                  <a:pt x="224567" y="1203213"/>
                  <a:pt x="376464" y="1157316"/>
                  <a:pt x="513903" y="1081544"/>
                </a:cubicBezTo>
                <a:cubicBezTo>
                  <a:pt x="575702" y="1047522"/>
                  <a:pt x="763615" y="943965"/>
                  <a:pt x="901101" y="725944"/>
                </a:cubicBezTo>
                <a:cubicBezTo>
                  <a:pt x="1059560" y="474834"/>
                  <a:pt x="1062450" y="214775"/>
                  <a:pt x="1050239" y="82229"/>
                </a:cubicBezTo>
                <a:cubicBezTo>
                  <a:pt x="1046409" y="41225"/>
                  <a:pt x="1076534" y="4882"/>
                  <a:pt x="1117538" y="1042"/>
                </a:cubicBezTo>
                <a:cubicBezTo>
                  <a:pt x="1158541" y="-2789"/>
                  <a:pt x="1194884" y="27337"/>
                  <a:pt x="1198724" y="68341"/>
                </a:cubicBezTo>
                <a:cubicBezTo>
                  <a:pt x="1212799" y="219809"/>
                  <a:pt x="1209257" y="517058"/>
                  <a:pt x="1027310" y="805546"/>
                </a:cubicBezTo>
                <a:cubicBezTo>
                  <a:pt x="869410" y="1056004"/>
                  <a:pt x="656050" y="1173543"/>
                  <a:pt x="585955" y="1212226"/>
                </a:cubicBezTo>
                <a:cubicBezTo>
                  <a:pt x="430339" y="1298008"/>
                  <a:pt x="258384" y="1350001"/>
                  <a:pt x="81311" y="13648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7469903" y="4386360"/>
            <a:ext cx="1130422" cy="87019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7202588" y="4116563"/>
            <a:ext cx="1637249" cy="1140068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6975337" y="3844257"/>
            <a:ext cx="2132114" cy="1412975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 flipH="1" rot="3562773">
            <a:off x="178501" y="3154430"/>
            <a:ext cx="728684" cy="538302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7958291" y="223441"/>
            <a:ext cx="938681" cy="479711"/>
          </a:xfrm>
          <a:custGeom>
            <a:rect b="b" l="l" r="r" t="t"/>
            <a:pathLst>
              <a:path extrusionOk="0" h="454702" w="889745">
                <a:moveTo>
                  <a:pt x="353596" y="20875"/>
                </a:moveTo>
                <a:cubicBezTo>
                  <a:pt x="389557" y="-4805"/>
                  <a:pt x="437514" y="-6054"/>
                  <a:pt x="474770" y="17706"/>
                </a:cubicBezTo>
                <a:cubicBezTo>
                  <a:pt x="510871" y="42546"/>
                  <a:pt x="528422" y="86710"/>
                  <a:pt x="519232" y="129559"/>
                </a:cubicBezTo>
                <a:cubicBezTo>
                  <a:pt x="535358" y="97867"/>
                  <a:pt x="559686" y="68785"/>
                  <a:pt x="592496" y="54990"/>
                </a:cubicBezTo>
                <a:cubicBezTo>
                  <a:pt x="625306" y="41195"/>
                  <a:pt x="667065" y="46788"/>
                  <a:pt x="690181" y="74098"/>
                </a:cubicBezTo>
                <a:cubicBezTo>
                  <a:pt x="713298" y="101409"/>
                  <a:pt x="706679" y="150159"/>
                  <a:pt x="674428" y="164979"/>
                </a:cubicBezTo>
                <a:cubicBezTo>
                  <a:pt x="715161" y="145219"/>
                  <a:pt x="758318" y="124899"/>
                  <a:pt x="803619" y="128627"/>
                </a:cubicBezTo>
                <a:cubicBezTo>
                  <a:pt x="848920" y="132355"/>
                  <a:pt x="894500" y="170106"/>
                  <a:pt x="889279" y="215127"/>
                </a:cubicBezTo>
                <a:cubicBezTo>
                  <a:pt x="886017" y="243836"/>
                  <a:pt x="862901" y="267511"/>
                  <a:pt x="836056" y="278138"/>
                </a:cubicBezTo>
                <a:cubicBezTo>
                  <a:pt x="809212" y="288763"/>
                  <a:pt x="782926" y="286899"/>
                  <a:pt x="750489" y="284290"/>
                </a:cubicBezTo>
                <a:cubicBezTo>
                  <a:pt x="781248" y="292585"/>
                  <a:pt x="796535" y="302093"/>
                  <a:pt x="805669" y="324091"/>
                </a:cubicBezTo>
                <a:cubicBezTo>
                  <a:pt x="814804" y="346088"/>
                  <a:pt x="811635" y="361375"/>
                  <a:pt x="796908" y="380017"/>
                </a:cubicBezTo>
                <a:cubicBezTo>
                  <a:pt x="781360" y="398286"/>
                  <a:pt x="760826" y="411634"/>
                  <a:pt x="737812" y="418420"/>
                </a:cubicBezTo>
                <a:cubicBezTo>
                  <a:pt x="658900" y="443326"/>
                  <a:pt x="572716" y="419483"/>
                  <a:pt x="517834" y="357553"/>
                </a:cubicBezTo>
                <a:cubicBezTo>
                  <a:pt x="486328" y="388499"/>
                  <a:pt x="454078" y="419911"/>
                  <a:pt x="414370" y="439020"/>
                </a:cubicBezTo>
                <a:cubicBezTo>
                  <a:pt x="374662" y="458128"/>
                  <a:pt x="325167" y="462975"/>
                  <a:pt x="287323" y="440325"/>
                </a:cubicBezTo>
                <a:cubicBezTo>
                  <a:pt x="249480" y="417674"/>
                  <a:pt x="230837" y="362680"/>
                  <a:pt x="256190" y="326607"/>
                </a:cubicBezTo>
                <a:cubicBezTo>
                  <a:pt x="215737" y="355596"/>
                  <a:pt x="173233" y="385610"/>
                  <a:pt x="123924" y="392973"/>
                </a:cubicBezTo>
                <a:cubicBezTo>
                  <a:pt x="74616" y="400337"/>
                  <a:pt x="16918" y="377128"/>
                  <a:pt x="2750" y="329497"/>
                </a:cubicBezTo>
                <a:cubicBezTo>
                  <a:pt x="-6982" y="291821"/>
                  <a:pt x="9163" y="252225"/>
                  <a:pt x="42458" y="232091"/>
                </a:cubicBezTo>
                <a:cubicBezTo>
                  <a:pt x="74895" y="212703"/>
                  <a:pt x="111341" y="220533"/>
                  <a:pt x="150023" y="235447"/>
                </a:cubicBezTo>
                <a:cubicBezTo>
                  <a:pt x="121500" y="201984"/>
                  <a:pt x="86454" y="173461"/>
                  <a:pt x="105655" y="135618"/>
                </a:cubicBezTo>
                <a:cubicBezTo>
                  <a:pt x="124856" y="97774"/>
                  <a:pt x="172580" y="80623"/>
                  <a:pt x="214525" y="86962"/>
                </a:cubicBezTo>
                <a:cubicBezTo>
                  <a:pt x="238947" y="90690"/>
                  <a:pt x="305406" y="114925"/>
                  <a:pt x="305406" y="114925"/>
                </a:cubicBezTo>
                <a:cubicBezTo>
                  <a:pt x="305406" y="114925"/>
                  <a:pt x="314727" y="78946"/>
                  <a:pt x="319388" y="67387"/>
                </a:cubicBezTo>
                <a:cubicBezTo>
                  <a:pt x="326267" y="49015"/>
                  <a:pt x="338114" y="32918"/>
                  <a:pt x="353596" y="20875"/>
                </a:cubicBezTo>
                <a:close/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 rot="1146428">
            <a:off x="8451179" y="822345"/>
            <a:ext cx="577379" cy="591542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451219" y="4053034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flipH="1">
            <a:off x="7798545" y="79532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7720893" y="4664775"/>
            <a:ext cx="643072" cy="537210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5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idx="1" type="subTitle"/>
          </p:nvPr>
        </p:nvSpPr>
        <p:spPr>
          <a:xfrm>
            <a:off x="1795336" y="1297481"/>
            <a:ext cx="6047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12" name="Google Shape;212;p11"/>
          <p:cNvSpPr txBox="1"/>
          <p:nvPr>
            <p:ph idx="2" type="subTitle"/>
          </p:nvPr>
        </p:nvSpPr>
        <p:spPr>
          <a:xfrm>
            <a:off x="1795336" y="2501151"/>
            <a:ext cx="6047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13" name="Google Shape;213;p11"/>
          <p:cNvSpPr txBox="1"/>
          <p:nvPr>
            <p:ph idx="3" type="subTitle"/>
          </p:nvPr>
        </p:nvSpPr>
        <p:spPr>
          <a:xfrm>
            <a:off x="1795336" y="3704821"/>
            <a:ext cx="6047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14" name="Google Shape;2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5" name="Google Shape;215;p11"/>
          <p:cNvSpPr txBox="1"/>
          <p:nvPr>
            <p:ph idx="4" type="body"/>
          </p:nvPr>
        </p:nvSpPr>
        <p:spPr>
          <a:xfrm>
            <a:off x="1795331" y="1625944"/>
            <a:ext cx="6047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6" name="Google Shape;216;p11"/>
          <p:cNvSpPr txBox="1"/>
          <p:nvPr>
            <p:ph idx="5" type="body"/>
          </p:nvPr>
        </p:nvSpPr>
        <p:spPr>
          <a:xfrm>
            <a:off x="1795331" y="2821041"/>
            <a:ext cx="6047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7" name="Google Shape;217;p11"/>
          <p:cNvSpPr txBox="1"/>
          <p:nvPr>
            <p:ph idx="6" type="body"/>
          </p:nvPr>
        </p:nvSpPr>
        <p:spPr>
          <a:xfrm>
            <a:off x="1795331" y="4014788"/>
            <a:ext cx="6047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18" name="Google Shape;218;p11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1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1"/>
          <p:cNvSpPr/>
          <p:nvPr/>
        </p:nvSpPr>
        <p:spPr>
          <a:xfrm>
            <a:off x="7391028" y="223441"/>
            <a:ext cx="938681" cy="479711"/>
          </a:xfrm>
          <a:custGeom>
            <a:rect b="b" l="l" r="r" t="t"/>
            <a:pathLst>
              <a:path extrusionOk="0" h="454702" w="889745">
                <a:moveTo>
                  <a:pt x="353596" y="20875"/>
                </a:moveTo>
                <a:cubicBezTo>
                  <a:pt x="389557" y="-4805"/>
                  <a:pt x="437514" y="-6054"/>
                  <a:pt x="474770" y="17706"/>
                </a:cubicBezTo>
                <a:cubicBezTo>
                  <a:pt x="510871" y="42546"/>
                  <a:pt x="528422" y="86710"/>
                  <a:pt x="519232" y="129559"/>
                </a:cubicBezTo>
                <a:cubicBezTo>
                  <a:pt x="535358" y="97867"/>
                  <a:pt x="559686" y="68785"/>
                  <a:pt x="592496" y="54990"/>
                </a:cubicBezTo>
                <a:cubicBezTo>
                  <a:pt x="625306" y="41195"/>
                  <a:pt x="667065" y="46788"/>
                  <a:pt x="690181" y="74098"/>
                </a:cubicBezTo>
                <a:cubicBezTo>
                  <a:pt x="713298" y="101409"/>
                  <a:pt x="706679" y="150159"/>
                  <a:pt x="674428" y="164979"/>
                </a:cubicBezTo>
                <a:cubicBezTo>
                  <a:pt x="715161" y="145219"/>
                  <a:pt x="758318" y="124899"/>
                  <a:pt x="803619" y="128627"/>
                </a:cubicBezTo>
                <a:cubicBezTo>
                  <a:pt x="848920" y="132355"/>
                  <a:pt x="894500" y="170106"/>
                  <a:pt x="889279" y="215127"/>
                </a:cubicBezTo>
                <a:cubicBezTo>
                  <a:pt x="886017" y="243836"/>
                  <a:pt x="862901" y="267511"/>
                  <a:pt x="836056" y="278138"/>
                </a:cubicBezTo>
                <a:cubicBezTo>
                  <a:pt x="809212" y="288763"/>
                  <a:pt x="782926" y="286899"/>
                  <a:pt x="750489" y="284290"/>
                </a:cubicBezTo>
                <a:cubicBezTo>
                  <a:pt x="781248" y="292585"/>
                  <a:pt x="796535" y="302093"/>
                  <a:pt x="805669" y="324091"/>
                </a:cubicBezTo>
                <a:cubicBezTo>
                  <a:pt x="814804" y="346088"/>
                  <a:pt x="811635" y="361375"/>
                  <a:pt x="796908" y="380017"/>
                </a:cubicBezTo>
                <a:cubicBezTo>
                  <a:pt x="781360" y="398286"/>
                  <a:pt x="760826" y="411634"/>
                  <a:pt x="737812" y="418420"/>
                </a:cubicBezTo>
                <a:cubicBezTo>
                  <a:pt x="658900" y="443326"/>
                  <a:pt x="572716" y="419483"/>
                  <a:pt x="517834" y="357553"/>
                </a:cubicBezTo>
                <a:cubicBezTo>
                  <a:pt x="486328" y="388499"/>
                  <a:pt x="454078" y="419911"/>
                  <a:pt x="414370" y="439020"/>
                </a:cubicBezTo>
                <a:cubicBezTo>
                  <a:pt x="374662" y="458128"/>
                  <a:pt x="325167" y="462975"/>
                  <a:pt x="287323" y="440325"/>
                </a:cubicBezTo>
                <a:cubicBezTo>
                  <a:pt x="249480" y="417674"/>
                  <a:pt x="230837" y="362680"/>
                  <a:pt x="256190" y="326607"/>
                </a:cubicBezTo>
                <a:cubicBezTo>
                  <a:pt x="215737" y="355596"/>
                  <a:pt x="173233" y="385610"/>
                  <a:pt x="123924" y="392973"/>
                </a:cubicBezTo>
                <a:cubicBezTo>
                  <a:pt x="74616" y="400337"/>
                  <a:pt x="16918" y="377128"/>
                  <a:pt x="2750" y="329497"/>
                </a:cubicBezTo>
                <a:cubicBezTo>
                  <a:pt x="-6982" y="291821"/>
                  <a:pt x="9163" y="252225"/>
                  <a:pt x="42458" y="232091"/>
                </a:cubicBezTo>
                <a:cubicBezTo>
                  <a:pt x="74895" y="212703"/>
                  <a:pt x="111341" y="220533"/>
                  <a:pt x="150023" y="235447"/>
                </a:cubicBezTo>
                <a:cubicBezTo>
                  <a:pt x="121500" y="201984"/>
                  <a:pt x="86454" y="173461"/>
                  <a:pt x="105655" y="135618"/>
                </a:cubicBezTo>
                <a:cubicBezTo>
                  <a:pt x="124856" y="97774"/>
                  <a:pt x="172580" y="80623"/>
                  <a:pt x="214525" y="86962"/>
                </a:cubicBezTo>
                <a:cubicBezTo>
                  <a:pt x="238947" y="90690"/>
                  <a:pt x="305406" y="114925"/>
                  <a:pt x="305406" y="114925"/>
                </a:cubicBezTo>
                <a:cubicBezTo>
                  <a:pt x="305406" y="114925"/>
                  <a:pt x="314727" y="78946"/>
                  <a:pt x="319388" y="67387"/>
                </a:cubicBezTo>
                <a:cubicBezTo>
                  <a:pt x="326267" y="49015"/>
                  <a:pt x="338114" y="32918"/>
                  <a:pt x="353596" y="20875"/>
                </a:cubicBezTo>
                <a:close/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/>
          <p:nvPr>
            <p:ph idx="1" type="subTitle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3" name="Google Shape;223;p12"/>
          <p:cNvSpPr txBox="1"/>
          <p:nvPr>
            <p:ph idx="2" type="subTitle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4" name="Google Shape;224;p12"/>
          <p:cNvSpPr txBox="1"/>
          <p:nvPr>
            <p:ph idx="3" type="subTitle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5" name="Google Shape;225;p12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6" name="Google Shape;226;p12"/>
          <p:cNvSpPr txBox="1"/>
          <p:nvPr>
            <p:ph idx="4" type="body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7" name="Google Shape;227;p12"/>
          <p:cNvSpPr txBox="1"/>
          <p:nvPr>
            <p:ph idx="5" type="body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8" name="Google Shape;228;p12"/>
          <p:cNvSpPr txBox="1"/>
          <p:nvPr>
            <p:ph idx="6" type="body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29" name="Google Shape;229;p12"/>
          <p:cNvSpPr/>
          <p:nvPr/>
        </p:nvSpPr>
        <p:spPr>
          <a:xfrm flipH="1">
            <a:off x="8523383" y="202303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12"/>
          <p:cNvGrpSpPr/>
          <p:nvPr/>
        </p:nvGrpSpPr>
        <p:grpSpPr>
          <a:xfrm rot="-8670510">
            <a:off x="360769" y="4252881"/>
            <a:ext cx="268590" cy="806869"/>
            <a:chOff x="5847863" y="4281335"/>
            <a:chExt cx="358150" cy="1075915"/>
          </a:xfrm>
        </p:grpSpPr>
        <p:sp>
          <p:nvSpPr>
            <p:cNvPr id="232" name="Google Shape;232;p12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2"/>
          <p:cNvSpPr/>
          <p:nvPr/>
        </p:nvSpPr>
        <p:spPr>
          <a:xfrm flipH="1">
            <a:off x="8555389" y="202303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2"/>
          <p:cNvSpPr/>
          <p:nvPr/>
        </p:nvSpPr>
        <p:spPr>
          <a:xfrm flipH="1" rot="-707873">
            <a:off x="8067431" y="496755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2"/>
          <p:cNvSpPr/>
          <p:nvPr/>
        </p:nvSpPr>
        <p:spPr>
          <a:xfrm flipH="1" rot="-707873">
            <a:off x="8095019" y="491016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39" name="Google Shape;239;p13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42" name="Google Shape;242;p14"/>
          <p:cNvGrpSpPr/>
          <p:nvPr/>
        </p:nvGrpSpPr>
        <p:grpSpPr>
          <a:xfrm rot="-8363294">
            <a:off x="8452929" y="194869"/>
            <a:ext cx="318960" cy="299265"/>
            <a:chOff x="2495301" y="1749451"/>
            <a:chExt cx="358028" cy="335921"/>
          </a:xfrm>
        </p:grpSpPr>
        <p:sp>
          <p:nvSpPr>
            <p:cNvPr id="243" name="Google Shape;243;p14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4"/>
          <p:cNvGrpSpPr/>
          <p:nvPr/>
        </p:nvGrpSpPr>
        <p:grpSpPr>
          <a:xfrm rot="3120969">
            <a:off x="8163351" y="486565"/>
            <a:ext cx="318970" cy="299248"/>
            <a:chOff x="2495301" y="1749451"/>
            <a:chExt cx="358028" cy="335921"/>
          </a:xfrm>
        </p:grpSpPr>
        <p:sp>
          <p:nvSpPr>
            <p:cNvPr id="248" name="Google Shape;248;p14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14"/>
          <p:cNvGrpSpPr/>
          <p:nvPr/>
        </p:nvGrpSpPr>
        <p:grpSpPr>
          <a:xfrm rot="3120969">
            <a:off x="8540131" y="597125"/>
            <a:ext cx="318970" cy="299248"/>
            <a:chOff x="2495301" y="1749451"/>
            <a:chExt cx="358028" cy="335921"/>
          </a:xfrm>
        </p:grpSpPr>
        <p:sp>
          <p:nvSpPr>
            <p:cNvPr id="253" name="Google Shape;253;p14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14"/>
          <p:cNvSpPr/>
          <p:nvPr/>
        </p:nvSpPr>
        <p:spPr>
          <a:xfrm>
            <a:off x="7651991" y="4589706"/>
            <a:ext cx="1000654" cy="783617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7415587" y="4346803"/>
            <a:ext cx="1449299" cy="1026643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7214604" y="4101640"/>
            <a:ext cx="1887356" cy="1333675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236178" y="315316"/>
            <a:ext cx="938681" cy="479711"/>
          </a:xfrm>
          <a:custGeom>
            <a:rect b="b" l="l" r="r" t="t"/>
            <a:pathLst>
              <a:path extrusionOk="0" h="454702" w="889745">
                <a:moveTo>
                  <a:pt x="353596" y="20875"/>
                </a:moveTo>
                <a:cubicBezTo>
                  <a:pt x="389557" y="-4805"/>
                  <a:pt x="437514" y="-6054"/>
                  <a:pt x="474770" y="17706"/>
                </a:cubicBezTo>
                <a:cubicBezTo>
                  <a:pt x="510871" y="42546"/>
                  <a:pt x="528422" y="86710"/>
                  <a:pt x="519232" y="129559"/>
                </a:cubicBezTo>
                <a:cubicBezTo>
                  <a:pt x="535358" y="97867"/>
                  <a:pt x="559686" y="68785"/>
                  <a:pt x="592496" y="54990"/>
                </a:cubicBezTo>
                <a:cubicBezTo>
                  <a:pt x="625306" y="41195"/>
                  <a:pt x="667065" y="46788"/>
                  <a:pt x="690181" y="74098"/>
                </a:cubicBezTo>
                <a:cubicBezTo>
                  <a:pt x="713298" y="101409"/>
                  <a:pt x="706679" y="150159"/>
                  <a:pt x="674428" y="164979"/>
                </a:cubicBezTo>
                <a:cubicBezTo>
                  <a:pt x="715161" y="145219"/>
                  <a:pt x="758318" y="124899"/>
                  <a:pt x="803619" y="128627"/>
                </a:cubicBezTo>
                <a:cubicBezTo>
                  <a:pt x="848920" y="132355"/>
                  <a:pt x="894500" y="170106"/>
                  <a:pt x="889279" y="215127"/>
                </a:cubicBezTo>
                <a:cubicBezTo>
                  <a:pt x="886017" y="243836"/>
                  <a:pt x="862901" y="267511"/>
                  <a:pt x="836056" y="278138"/>
                </a:cubicBezTo>
                <a:cubicBezTo>
                  <a:pt x="809212" y="288763"/>
                  <a:pt x="782926" y="286899"/>
                  <a:pt x="750489" y="284290"/>
                </a:cubicBezTo>
                <a:cubicBezTo>
                  <a:pt x="781248" y="292585"/>
                  <a:pt x="796535" y="302093"/>
                  <a:pt x="805669" y="324091"/>
                </a:cubicBezTo>
                <a:cubicBezTo>
                  <a:pt x="814804" y="346088"/>
                  <a:pt x="811635" y="361375"/>
                  <a:pt x="796908" y="380017"/>
                </a:cubicBezTo>
                <a:cubicBezTo>
                  <a:pt x="781360" y="398286"/>
                  <a:pt x="760826" y="411634"/>
                  <a:pt x="737812" y="418420"/>
                </a:cubicBezTo>
                <a:cubicBezTo>
                  <a:pt x="658900" y="443326"/>
                  <a:pt x="572716" y="419483"/>
                  <a:pt x="517834" y="357553"/>
                </a:cubicBezTo>
                <a:cubicBezTo>
                  <a:pt x="486328" y="388499"/>
                  <a:pt x="454078" y="419911"/>
                  <a:pt x="414370" y="439020"/>
                </a:cubicBezTo>
                <a:cubicBezTo>
                  <a:pt x="374662" y="458128"/>
                  <a:pt x="325167" y="462975"/>
                  <a:pt x="287323" y="440325"/>
                </a:cubicBezTo>
                <a:cubicBezTo>
                  <a:pt x="249480" y="417674"/>
                  <a:pt x="230837" y="362680"/>
                  <a:pt x="256190" y="326607"/>
                </a:cubicBezTo>
                <a:cubicBezTo>
                  <a:pt x="215737" y="355596"/>
                  <a:pt x="173233" y="385610"/>
                  <a:pt x="123924" y="392973"/>
                </a:cubicBezTo>
                <a:cubicBezTo>
                  <a:pt x="74616" y="400337"/>
                  <a:pt x="16918" y="377128"/>
                  <a:pt x="2750" y="329497"/>
                </a:cubicBezTo>
                <a:cubicBezTo>
                  <a:pt x="-6982" y="291821"/>
                  <a:pt x="9163" y="252225"/>
                  <a:pt x="42458" y="232091"/>
                </a:cubicBezTo>
                <a:cubicBezTo>
                  <a:pt x="74895" y="212703"/>
                  <a:pt x="111341" y="220533"/>
                  <a:pt x="150023" y="235447"/>
                </a:cubicBezTo>
                <a:cubicBezTo>
                  <a:pt x="121500" y="201984"/>
                  <a:pt x="86454" y="173461"/>
                  <a:pt x="105655" y="135618"/>
                </a:cubicBezTo>
                <a:cubicBezTo>
                  <a:pt x="124856" y="97774"/>
                  <a:pt x="172580" y="80623"/>
                  <a:pt x="214525" y="86962"/>
                </a:cubicBezTo>
                <a:cubicBezTo>
                  <a:pt x="238947" y="90690"/>
                  <a:pt x="305406" y="114925"/>
                  <a:pt x="305406" y="114925"/>
                </a:cubicBezTo>
                <a:cubicBezTo>
                  <a:pt x="305406" y="114925"/>
                  <a:pt x="314727" y="78946"/>
                  <a:pt x="319388" y="67387"/>
                </a:cubicBezTo>
                <a:cubicBezTo>
                  <a:pt x="326267" y="49015"/>
                  <a:pt x="338114" y="32918"/>
                  <a:pt x="353596" y="20875"/>
                </a:cubicBezTo>
                <a:close/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4"/>
          <p:cNvSpPr/>
          <p:nvPr/>
        </p:nvSpPr>
        <p:spPr>
          <a:xfrm rot="1146428">
            <a:off x="620672" y="1042789"/>
            <a:ext cx="577379" cy="591542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4"/>
          <p:cNvSpPr/>
          <p:nvPr/>
        </p:nvSpPr>
        <p:spPr>
          <a:xfrm rot="2944712">
            <a:off x="166005" y="861505"/>
            <a:ext cx="513590" cy="526158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bg>
      <p:bgPr>
        <a:solidFill>
          <a:schemeClr val="accent4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 txBox="1"/>
          <p:nvPr>
            <p:ph hasCustomPrompt="1" type="title"/>
          </p:nvPr>
        </p:nvSpPr>
        <p:spPr>
          <a:xfrm>
            <a:off x="536269" y="17836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5" name="Google Shape;265;p15"/>
          <p:cNvSpPr txBox="1"/>
          <p:nvPr>
            <p:ph idx="2" type="title"/>
          </p:nvPr>
        </p:nvSpPr>
        <p:spPr>
          <a:xfrm>
            <a:off x="536269" y="67363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66" name="Google Shape;266;p15"/>
          <p:cNvSpPr txBox="1"/>
          <p:nvPr>
            <p:ph hasCustomPrompt="1" idx="3" type="title"/>
          </p:nvPr>
        </p:nvSpPr>
        <p:spPr>
          <a:xfrm>
            <a:off x="3387252" y="17836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7" name="Google Shape;267;p15"/>
          <p:cNvSpPr txBox="1"/>
          <p:nvPr>
            <p:ph hasCustomPrompt="1" idx="4" type="title"/>
          </p:nvPr>
        </p:nvSpPr>
        <p:spPr>
          <a:xfrm>
            <a:off x="6361090" y="17836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68" name="Google Shape;268;p15"/>
          <p:cNvSpPr txBox="1"/>
          <p:nvPr>
            <p:ph idx="1" type="body"/>
          </p:nvPr>
        </p:nvSpPr>
        <p:spPr>
          <a:xfrm>
            <a:off x="6361085" y="271479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69" name="Google Shape;269;p15"/>
          <p:cNvSpPr txBox="1"/>
          <p:nvPr>
            <p:ph idx="5" type="body"/>
          </p:nvPr>
        </p:nvSpPr>
        <p:spPr>
          <a:xfrm>
            <a:off x="3387259" y="27064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70" name="Google Shape;270;p15"/>
          <p:cNvSpPr txBox="1"/>
          <p:nvPr>
            <p:ph idx="6" type="body"/>
          </p:nvPr>
        </p:nvSpPr>
        <p:spPr>
          <a:xfrm>
            <a:off x="536269" y="27064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71" name="Google Shape;271;p15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3162507" y="4658083"/>
            <a:ext cx="3028898" cy="173877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3676996" y="4753683"/>
            <a:ext cx="2044282" cy="156363"/>
          </a:xfrm>
          <a:custGeom>
            <a:rect b="b" l="l" r="r" t="t"/>
            <a:pathLst>
              <a:path extrusionOk="0" h="86032" w="1124777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5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idx="1" type="subTitle"/>
          </p:nvPr>
        </p:nvSpPr>
        <p:spPr>
          <a:xfrm>
            <a:off x="540300" y="1622700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7" name="Google Shape;277;p16"/>
          <p:cNvSpPr txBox="1"/>
          <p:nvPr>
            <p:ph idx="2" type="subTitle"/>
          </p:nvPr>
        </p:nvSpPr>
        <p:spPr>
          <a:xfrm>
            <a:off x="540300" y="301524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8" name="Google Shape;278;p16"/>
          <p:cNvSpPr txBox="1"/>
          <p:nvPr>
            <p:ph idx="3" type="subTitle"/>
          </p:nvPr>
        </p:nvSpPr>
        <p:spPr>
          <a:xfrm>
            <a:off x="6286340" y="162973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79" name="Google Shape;279;p16"/>
          <p:cNvSpPr txBox="1"/>
          <p:nvPr>
            <p:ph idx="4" type="subTitle"/>
          </p:nvPr>
        </p:nvSpPr>
        <p:spPr>
          <a:xfrm>
            <a:off x="3428840" y="1635712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80" name="Google Shape;280;p16"/>
          <p:cNvSpPr txBox="1"/>
          <p:nvPr>
            <p:ph idx="5" type="subTitle"/>
          </p:nvPr>
        </p:nvSpPr>
        <p:spPr>
          <a:xfrm>
            <a:off x="3428840" y="301524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81" name="Google Shape;281;p16"/>
          <p:cNvSpPr txBox="1"/>
          <p:nvPr>
            <p:ph idx="6" type="subTitle"/>
          </p:nvPr>
        </p:nvSpPr>
        <p:spPr>
          <a:xfrm>
            <a:off x="6286340" y="300133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282" name="Google Shape;282;p16"/>
          <p:cNvSpPr txBox="1"/>
          <p:nvPr>
            <p:ph type="title"/>
          </p:nvPr>
        </p:nvSpPr>
        <p:spPr>
          <a:xfrm>
            <a:off x="540300" y="673631"/>
            <a:ext cx="81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3" name="Google Shape;283;p16"/>
          <p:cNvSpPr txBox="1"/>
          <p:nvPr>
            <p:ph idx="7" type="body"/>
          </p:nvPr>
        </p:nvSpPr>
        <p:spPr>
          <a:xfrm>
            <a:off x="342884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4" name="Google Shape;284;p16"/>
          <p:cNvSpPr txBox="1"/>
          <p:nvPr>
            <p:ph idx="8" type="body"/>
          </p:nvPr>
        </p:nvSpPr>
        <p:spPr>
          <a:xfrm>
            <a:off x="6286340" y="33139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5" name="Google Shape;285;p16"/>
          <p:cNvSpPr txBox="1"/>
          <p:nvPr>
            <p:ph idx="9" type="body"/>
          </p:nvPr>
        </p:nvSpPr>
        <p:spPr>
          <a:xfrm>
            <a:off x="3428840" y="33139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6" name="Google Shape;286;p16"/>
          <p:cNvSpPr txBox="1"/>
          <p:nvPr>
            <p:ph idx="13" type="body"/>
          </p:nvPr>
        </p:nvSpPr>
        <p:spPr>
          <a:xfrm>
            <a:off x="54030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" name="Google Shape;287;p16"/>
          <p:cNvSpPr txBox="1"/>
          <p:nvPr>
            <p:ph idx="14" type="body"/>
          </p:nvPr>
        </p:nvSpPr>
        <p:spPr>
          <a:xfrm>
            <a:off x="6286340" y="19423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8" name="Google Shape;288;p16"/>
          <p:cNvSpPr txBox="1"/>
          <p:nvPr>
            <p:ph idx="15" type="body"/>
          </p:nvPr>
        </p:nvSpPr>
        <p:spPr>
          <a:xfrm>
            <a:off x="540300" y="33139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9" name="Google Shape;289;p16"/>
          <p:cNvSpPr/>
          <p:nvPr/>
        </p:nvSpPr>
        <p:spPr>
          <a:xfrm rot="7430165">
            <a:off x="62376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6"/>
          <p:cNvSpPr/>
          <p:nvPr/>
        </p:nvSpPr>
        <p:spPr>
          <a:xfrm flipH="1" rot="9473433">
            <a:off x="8723580" y="39636"/>
            <a:ext cx="321609" cy="588436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/>
          <p:nvPr/>
        </p:nvSpPr>
        <p:spPr>
          <a:xfrm>
            <a:off x="8104284" y="631665"/>
            <a:ext cx="397967" cy="350631"/>
          </a:xfrm>
          <a:custGeom>
            <a:rect b="b" l="l" r="r" t="t"/>
            <a:pathLst>
              <a:path extrusionOk="0" h="117072" w="132877">
                <a:moveTo>
                  <a:pt x="72472" y="1140"/>
                </a:moveTo>
                <a:cubicBezTo>
                  <a:pt x="53858" y="-920"/>
                  <a:pt x="35197" y="4551"/>
                  <a:pt x="20647" y="16333"/>
                </a:cubicBezTo>
                <a:cubicBezTo>
                  <a:pt x="7234" y="27630"/>
                  <a:pt x="-372" y="44380"/>
                  <a:pt x="-46" y="61913"/>
                </a:cubicBezTo>
                <a:cubicBezTo>
                  <a:pt x="2200" y="81068"/>
                  <a:pt x="13498" y="97995"/>
                  <a:pt x="30341" y="107400"/>
                </a:cubicBezTo>
                <a:cubicBezTo>
                  <a:pt x="44108" y="116367"/>
                  <a:pt x="60793" y="119704"/>
                  <a:pt x="76946" y="116721"/>
                </a:cubicBezTo>
                <a:cubicBezTo>
                  <a:pt x="96903" y="111110"/>
                  <a:pt x="113354" y="96942"/>
                  <a:pt x="121874" y="78039"/>
                </a:cubicBezTo>
                <a:cubicBezTo>
                  <a:pt x="127187" y="67878"/>
                  <a:pt x="138465" y="46626"/>
                  <a:pt x="129424" y="27611"/>
                </a:cubicBezTo>
                <a:cubicBezTo>
                  <a:pt x="118145" y="2910"/>
                  <a:pt x="82352" y="1512"/>
                  <a:pt x="72472" y="11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7854018" y="348876"/>
            <a:ext cx="325179" cy="244557"/>
          </a:xfrm>
          <a:custGeom>
            <a:rect b="b" l="l" r="r" t="t"/>
            <a:pathLst>
              <a:path extrusionOk="0" h="81655" w="108574">
                <a:moveTo>
                  <a:pt x="51401" y="81635"/>
                </a:moveTo>
                <a:cubicBezTo>
                  <a:pt x="40775" y="82660"/>
                  <a:pt x="17193" y="84897"/>
                  <a:pt x="5821" y="69238"/>
                </a:cubicBezTo>
                <a:cubicBezTo>
                  <a:pt x="-5551" y="53579"/>
                  <a:pt x="2931" y="34843"/>
                  <a:pt x="3770" y="32606"/>
                </a:cubicBezTo>
                <a:cubicBezTo>
                  <a:pt x="13091" y="9956"/>
                  <a:pt x="38445" y="4643"/>
                  <a:pt x="44503" y="2965"/>
                </a:cubicBezTo>
                <a:cubicBezTo>
                  <a:pt x="60377" y="-1751"/>
                  <a:pt x="77538" y="1026"/>
                  <a:pt x="91109" y="10515"/>
                </a:cubicBezTo>
                <a:cubicBezTo>
                  <a:pt x="102751" y="18969"/>
                  <a:pt x="109285" y="32783"/>
                  <a:pt x="108446" y="47147"/>
                </a:cubicBezTo>
                <a:cubicBezTo>
                  <a:pt x="103226" y="76229"/>
                  <a:pt x="53825" y="81449"/>
                  <a:pt x="51401" y="816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8425706" y="281121"/>
            <a:ext cx="408174" cy="291162"/>
          </a:xfrm>
          <a:custGeom>
            <a:rect b="b" l="l" r="r" t="t"/>
            <a:pathLst>
              <a:path extrusionOk="0" h="97216" w="136285">
                <a:moveTo>
                  <a:pt x="62115" y="97735"/>
                </a:moveTo>
                <a:cubicBezTo>
                  <a:pt x="46158" y="99003"/>
                  <a:pt x="30331" y="94063"/>
                  <a:pt x="17934" y="83940"/>
                </a:cubicBezTo>
                <a:cubicBezTo>
                  <a:pt x="7121" y="75355"/>
                  <a:pt x="559" y="62502"/>
                  <a:pt x="-56" y="48706"/>
                </a:cubicBezTo>
                <a:cubicBezTo>
                  <a:pt x="1249" y="21862"/>
                  <a:pt x="35364" y="8067"/>
                  <a:pt x="40677" y="5923"/>
                </a:cubicBezTo>
                <a:cubicBezTo>
                  <a:pt x="60130" y="-1478"/>
                  <a:pt x="81709" y="-975"/>
                  <a:pt x="100798" y="7321"/>
                </a:cubicBezTo>
                <a:cubicBezTo>
                  <a:pt x="110119" y="11422"/>
                  <a:pt x="133608" y="21302"/>
                  <a:pt x="136032" y="39758"/>
                </a:cubicBezTo>
                <a:cubicBezTo>
                  <a:pt x="138922" y="62222"/>
                  <a:pt x="109187" y="80585"/>
                  <a:pt x="101451" y="85339"/>
                </a:cubicBezTo>
                <a:cubicBezTo>
                  <a:pt x="89715" y="92982"/>
                  <a:pt x="76116" y="97270"/>
                  <a:pt x="62115" y="977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8104403" y="4061867"/>
            <a:ext cx="321438" cy="301590"/>
            <a:chOff x="2495301" y="1749451"/>
            <a:chExt cx="358028" cy="335921"/>
          </a:xfrm>
        </p:grpSpPr>
        <p:sp>
          <p:nvSpPr>
            <p:cNvPr id="296" name="Google Shape;296;p17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7"/>
          <p:cNvSpPr/>
          <p:nvPr/>
        </p:nvSpPr>
        <p:spPr>
          <a:xfrm flipH="1" rot="3562773">
            <a:off x="242082" y="4544836"/>
            <a:ext cx="728684" cy="538302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8659218" y="630842"/>
            <a:ext cx="321238" cy="588744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7"/>
          <p:cNvSpPr txBox="1"/>
          <p:nvPr>
            <p:ph idx="1" type="subTitle"/>
          </p:nvPr>
        </p:nvSpPr>
        <p:spPr>
          <a:xfrm>
            <a:off x="6283875" y="1411781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03" name="Google Shape;303;p17"/>
          <p:cNvSpPr txBox="1"/>
          <p:nvPr>
            <p:ph idx="2" type="subTitle"/>
          </p:nvPr>
        </p:nvSpPr>
        <p:spPr>
          <a:xfrm>
            <a:off x="6283875" y="3077068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304" name="Google Shape;30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05" name="Google Shape;305;p17"/>
          <p:cNvSpPr txBox="1"/>
          <p:nvPr>
            <p:ph idx="3" type="body"/>
          </p:nvPr>
        </p:nvSpPr>
        <p:spPr>
          <a:xfrm>
            <a:off x="6283875" y="1738781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06" name="Google Shape;306;p17"/>
          <p:cNvSpPr txBox="1"/>
          <p:nvPr>
            <p:ph idx="4" type="body"/>
          </p:nvPr>
        </p:nvSpPr>
        <p:spPr>
          <a:xfrm>
            <a:off x="6283875" y="3380025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/>
          <p:nvPr/>
        </p:nvSpPr>
        <p:spPr>
          <a:xfrm>
            <a:off x="3900478" y="4455469"/>
            <a:ext cx="1343818" cy="104334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3671428" y="4169869"/>
            <a:ext cx="1800138" cy="1288394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3505284" y="3915178"/>
            <a:ext cx="2132114" cy="1467043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8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8"/>
          <p:cNvSpPr/>
          <p:nvPr/>
        </p:nvSpPr>
        <p:spPr>
          <a:xfrm flipH="1">
            <a:off x="8415158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8"/>
          <p:cNvSpPr/>
          <p:nvPr/>
        </p:nvSpPr>
        <p:spPr>
          <a:xfrm flipH="1">
            <a:off x="8447164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8"/>
          <p:cNvSpPr/>
          <p:nvPr/>
        </p:nvSpPr>
        <p:spPr>
          <a:xfrm flipH="1" rot="-707873">
            <a:off x="7959206" y="4464330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8"/>
          <p:cNvSpPr/>
          <p:nvPr/>
        </p:nvSpPr>
        <p:spPr>
          <a:xfrm flipH="1" rot="-707873">
            <a:off x="7986794" y="4458591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8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18" name="Google Shape;318;p18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19" name="Google Shape;319;p18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0" name="Google Shape;320;p18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1" name="Google Shape;321;p18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322" name="Google Shape;322;p18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4" name="Google Shape;324;p18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5" name="Google Shape;325;p18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6" name="Google Shape;326;p18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18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1227383" y="3217331"/>
            <a:ext cx="66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" type="body"/>
          </p:nvPr>
        </p:nvSpPr>
        <p:spPr>
          <a:xfrm>
            <a:off x="1227206" y="3831225"/>
            <a:ext cx="66489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19"/>
          <p:cNvSpPr/>
          <p:nvPr/>
        </p:nvSpPr>
        <p:spPr>
          <a:xfrm>
            <a:off x="-62941" y="-12975"/>
            <a:ext cx="187913" cy="591574"/>
          </a:xfrm>
          <a:custGeom>
            <a:rect b="b" l="l" r="r" t="t"/>
            <a:pathLst>
              <a:path extrusionOk="0" h="469503" w="149137">
                <a:moveTo>
                  <a:pt x="74513" y="470218"/>
                </a:moveTo>
                <a:cubicBezTo>
                  <a:pt x="33332" y="470218"/>
                  <a:pt x="-56" y="436830"/>
                  <a:pt x="-56" y="395649"/>
                </a:cubicBezTo>
                <a:lnTo>
                  <a:pt x="-56" y="75283"/>
                </a:lnTo>
                <a:cubicBezTo>
                  <a:pt x="-56" y="34102"/>
                  <a:pt x="33332" y="714"/>
                  <a:pt x="74513" y="714"/>
                </a:cubicBezTo>
                <a:cubicBezTo>
                  <a:pt x="115693" y="714"/>
                  <a:pt x="149082" y="34102"/>
                  <a:pt x="149082" y="75283"/>
                </a:cubicBezTo>
                <a:lnTo>
                  <a:pt x="149082" y="395649"/>
                </a:lnTo>
                <a:cubicBezTo>
                  <a:pt x="149082" y="436830"/>
                  <a:pt x="115693" y="470218"/>
                  <a:pt x="74513" y="4702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-111736" y="-75563"/>
            <a:ext cx="486491" cy="1000023"/>
          </a:xfrm>
          <a:custGeom>
            <a:rect b="b" l="l" r="r" t="t"/>
            <a:pathLst>
              <a:path extrusionOk="0" h="793669" w="386104">
                <a:moveTo>
                  <a:pt x="131777" y="794382"/>
                </a:moveTo>
                <a:cubicBezTo>
                  <a:pt x="104616" y="794261"/>
                  <a:pt x="77631" y="789917"/>
                  <a:pt x="51802" y="781519"/>
                </a:cubicBezTo>
                <a:cubicBezTo>
                  <a:pt x="12579" y="768964"/>
                  <a:pt x="-9037" y="726991"/>
                  <a:pt x="3510" y="687768"/>
                </a:cubicBezTo>
                <a:cubicBezTo>
                  <a:pt x="3519" y="687759"/>
                  <a:pt x="3519" y="687759"/>
                  <a:pt x="3519" y="687749"/>
                </a:cubicBezTo>
                <a:cubicBezTo>
                  <a:pt x="16074" y="648563"/>
                  <a:pt x="58001" y="626957"/>
                  <a:pt x="97196" y="639466"/>
                </a:cubicBezTo>
                <a:cubicBezTo>
                  <a:pt x="117190" y="646559"/>
                  <a:pt x="138964" y="646913"/>
                  <a:pt x="159181" y="640491"/>
                </a:cubicBezTo>
                <a:cubicBezTo>
                  <a:pt x="198983" y="625857"/>
                  <a:pt x="216786" y="576362"/>
                  <a:pt x="225361" y="552593"/>
                </a:cubicBezTo>
                <a:cubicBezTo>
                  <a:pt x="241394" y="507945"/>
                  <a:pt x="237851" y="473550"/>
                  <a:pt x="231327" y="411192"/>
                </a:cubicBezTo>
                <a:cubicBezTo>
                  <a:pt x="229835" y="396278"/>
                  <a:pt x="228157" y="380525"/>
                  <a:pt x="226666" y="363375"/>
                </a:cubicBezTo>
                <a:cubicBezTo>
                  <a:pt x="218463" y="265456"/>
                  <a:pt x="218463" y="167026"/>
                  <a:pt x="226666" y="69107"/>
                </a:cubicBezTo>
                <a:cubicBezTo>
                  <a:pt x="230078" y="28085"/>
                  <a:pt x="266085" y="-2413"/>
                  <a:pt x="307107" y="970"/>
                </a:cubicBezTo>
                <a:cubicBezTo>
                  <a:pt x="348157" y="4335"/>
                  <a:pt x="378702" y="40333"/>
                  <a:pt x="375338" y="81374"/>
                </a:cubicBezTo>
                <a:cubicBezTo>
                  <a:pt x="375338" y="81393"/>
                  <a:pt x="375338" y="81402"/>
                  <a:pt x="375338" y="81411"/>
                </a:cubicBezTo>
                <a:cubicBezTo>
                  <a:pt x="367788" y="170950"/>
                  <a:pt x="367788" y="260973"/>
                  <a:pt x="375338" y="350511"/>
                </a:cubicBezTo>
                <a:cubicBezTo>
                  <a:pt x="376736" y="366730"/>
                  <a:pt x="378321" y="381644"/>
                  <a:pt x="379812" y="395719"/>
                </a:cubicBezTo>
                <a:cubicBezTo>
                  <a:pt x="387082" y="465813"/>
                  <a:pt x="393421" y="526214"/>
                  <a:pt x="365737" y="603206"/>
                </a:cubicBezTo>
                <a:cubicBezTo>
                  <a:pt x="352035" y="641050"/>
                  <a:pt x="315776" y="741718"/>
                  <a:pt x="210913" y="780307"/>
                </a:cubicBezTo>
                <a:cubicBezTo>
                  <a:pt x="185588" y="789675"/>
                  <a:pt x="158780" y="794448"/>
                  <a:pt x="131777" y="794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-111840" y="-47758"/>
            <a:ext cx="843453" cy="1238827"/>
          </a:xfrm>
          <a:custGeom>
            <a:rect b="b" l="l" r="r" t="t"/>
            <a:pathLst>
              <a:path extrusionOk="0" h="983196" w="669407">
                <a:moveTo>
                  <a:pt x="74535" y="983910"/>
                </a:moveTo>
                <a:cubicBezTo>
                  <a:pt x="34035" y="983920"/>
                  <a:pt x="926" y="951603"/>
                  <a:pt x="-34" y="911113"/>
                </a:cubicBezTo>
                <a:cubicBezTo>
                  <a:pt x="-1022" y="869941"/>
                  <a:pt x="31546" y="835761"/>
                  <a:pt x="72717" y="834773"/>
                </a:cubicBezTo>
                <a:cubicBezTo>
                  <a:pt x="72736" y="834773"/>
                  <a:pt x="72745" y="834773"/>
                  <a:pt x="72764" y="834773"/>
                </a:cubicBezTo>
                <a:cubicBezTo>
                  <a:pt x="133071" y="833468"/>
                  <a:pt x="247907" y="818927"/>
                  <a:pt x="339907" y="737554"/>
                </a:cubicBezTo>
                <a:cubicBezTo>
                  <a:pt x="411865" y="673891"/>
                  <a:pt x="437872" y="597737"/>
                  <a:pt x="467885" y="509653"/>
                </a:cubicBezTo>
                <a:cubicBezTo>
                  <a:pt x="514090" y="372390"/>
                  <a:pt x="529992" y="226748"/>
                  <a:pt x="514491" y="82746"/>
                </a:cubicBezTo>
                <a:cubicBezTo>
                  <a:pt x="510371" y="41771"/>
                  <a:pt x="540254" y="5214"/>
                  <a:pt x="581230" y="1093"/>
                </a:cubicBezTo>
                <a:cubicBezTo>
                  <a:pt x="581230" y="1093"/>
                  <a:pt x="581230" y="1093"/>
                  <a:pt x="581230" y="1093"/>
                </a:cubicBezTo>
                <a:cubicBezTo>
                  <a:pt x="622206" y="-3027"/>
                  <a:pt x="658763" y="26857"/>
                  <a:pt x="662882" y="67832"/>
                </a:cubicBezTo>
                <a:cubicBezTo>
                  <a:pt x="662882" y="67832"/>
                  <a:pt x="662882" y="67832"/>
                  <a:pt x="662882" y="67832"/>
                </a:cubicBezTo>
                <a:cubicBezTo>
                  <a:pt x="680481" y="233152"/>
                  <a:pt x="662072" y="400316"/>
                  <a:pt x="608914" y="557843"/>
                </a:cubicBezTo>
                <a:cubicBezTo>
                  <a:pt x="576662" y="652359"/>
                  <a:pt x="540124" y="759365"/>
                  <a:pt x="438617" y="849220"/>
                </a:cubicBezTo>
                <a:cubicBezTo>
                  <a:pt x="344008" y="933110"/>
                  <a:pt x="214910" y="980741"/>
                  <a:pt x="76026" y="9839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-90919" y="-68593"/>
            <a:ext cx="1161026" cy="1489379"/>
          </a:xfrm>
          <a:custGeom>
            <a:rect b="b" l="l" r="r" t="t"/>
            <a:pathLst>
              <a:path extrusionOk="0" h="1182047" w="921449">
                <a:moveTo>
                  <a:pt x="74528" y="1182762"/>
                </a:moveTo>
                <a:cubicBezTo>
                  <a:pt x="33916" y="1182771"/>
                  <a:pt x="770" y="1150287"/>
                  <a:pt x="-41" y="1109684"/>
                </a:cubicBezTo>
                <a:cubicBezTo>
                  <a:pt x="-870" y="1068531"/>
                  <a:pt x="31791" y="1034491"/>
                  <a:pt x="72944" y="1033624"/>
                </a:cubicBezTo>
                <a:cubicBezTo>
                  <a:pt x="210392" y="1031778"/>
                  <a:pt x="344075" y="988463"/>
                  <a:pt x="456507" y="909373"/>
                </a:cubicBezTo>
                <a:cubicBezTo>
                  <a:pt x="618414" y="793885"/>
                  <a:pt x="679281" y="635893"/>
                  <a:pt x="711905" y="551070"/>
                </a:cubicBezTo>
                <a:cubicBezTo>
                  <a:pt x="768102" y="402809"/>
                  <a:pt x="785654" y="242682"/>
                  <a:pt x="762891" y="85761"/>
                </a:cubicBezTo>
                <a:cubicBezTo>
                  <a:pt x="757084" y="44990"/>
                  <a:pt x="785420" y="7231"/>
                  <a:pt x="826191" y="1414"/>
                </a:cubicBezTo>
                <a:cubicBezTo>
                  <a:pt x="826219" y="1414"/>
                  <a:pt x="826247" y="1405"/>
                  <a:pt x="826275" y="1405"/>
                </a:cubicBezTo>
                <a:cubicBezTo>
                  <a:pt x="866905" y="-4131"/>
                  <a:pt x="904386" y="24186"/>
                  <a:pt x="910165" y="64789"/>
                </a:cubicBezTo>
                <a:cubicBezTo>
                  <a:pt x="936618" y="246904"/>
                  <a:pt x="916149" y="432767"/>
                  <a:pt x="850696" y="604760"/>
                </a:cubicBezTo>
                <a:cubicBezTo>
                  <a:pt x="815090" y="697039"/>
                  <a:pt x="741080" y="889240"/>
                  <a:pt x="543100" y="1030734"/>
                </a:cubicBezTo>
                <a:cubicBezTo>
                  <a:pt x="406285" y="1127320"/>
                  <a:pt x="243473" y="1180310"/>
                  <a:pt x="76019" y="11827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-133069" y="-33830"/>
            <a:ext cx="1516826" cy="1719118"/>
          </a:xfrm>
          <a:custGeom>
            <a:rect b="b" l="l" r="r" t="t"/>
            <a:pathLst>
              <a:path extrusionOk="0" h="1364379" w="1203830">
                <a:moveTo>
                  <a:pt x="74786" y="1365092"/>
                </a:moveTo>
                <a:cubicBezTo>
                  <a:pt x="35954" y="1365232"/>
                  <a:pt x="3517" y="1335554"/>
                  <a:pt x="217" y="1296862"/>
                </a:cubicBezTo>
                <a:cubicBezTo>
                  <a:pt x="-3278" y="1255830"/>
                  <a:pt x="27146" y="1219739"/>
                  <a:pt x="68168" y="1216234"/>
                </a:cubicBezTo>
                <a:cubicBezTo>
                  <a:pt x="224567" y="1203213"/>
                  <a:pt x="376464" y="1157316"/>
                  <a:pt x="513903" y="1081544"/>
                </a:cubicBezTo>
                <a:cubicBezTo>
                  <a:pt x="575702" y="1047522"/>
                  <a:pt x="763615" y="943965"/>
                  <a:pt x="901101" y="725944"/>
                </a:cubicBezTo>
                <a:cubicBezTo>
                  <a:pt x="1059560" y="474834"/>
                  <a:pt x="1062450" y="214775"/>
                  <a:pt x="1050239" y="82229"/>
                </a:cubicBezTo>
                <a:cubicBezTo>
                  <a:pt x="1046409" y="41225"/>
                  <a:pt x="1076534" y="4882"/>
                  <a:pt x="1117538" y="1042"/>
                </a:cubicBezTo>
                <a:cubicBezTo>
                  <a:pt x="1158541" y="-2789"/>
                  <a:pt x="1194884" y="27337"/>
                  <a:pt x="1198724" y="68341"/>
                </a:cubicBezTo>
                <a:cubicBezTo>
                  <a:pt x="1212799" y="219809"/>
                  <a:pt x="1209257" y="517058"/>
                  <a:pt x="1027310" y="805546"/>
                </a:cubicBezTo>
                <a:cubicBezTo>
                  <a:pt x="869410" y="1056004"/>
                  <a:pt x="656050" y="1173543"/>
                  <a:pt x="585955" y="1212226"/>
                </a:cubicBezTo>
                <a:cubicBezTo>
                  <a:pt x="430339" y="1298008"/>
                  <a:pt x="258384" y="1350001"/>
                  <a:pt x="81311" y="13648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3094923" y="4644002"/>
            <a:ext cx="3028898" cy="173877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3609412" y="4739602"/>
            <a:ext cx="2044282" cy="156363"/>
          </a:xfrm>
          <a:custGeom>
            <a:rect b="b" l="l" r="r" t="t"/>
            <a:pathLst>
              <a:path extrusionOk="0" h="86032" w="1124777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 flipH="1" rot="-4873790">
            <a:off x="8557851" y="116496"/>
            <a:ext cx="729398" cy="5388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294769" y="4221878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"/>
          <p:cNvSpPr/>
          <p:nvPr/>
        </p:nvSpPr>
        <p:spPr>
          <a:xfrm flipH="1">
            <a:off x="9037336" y="-43406"/>
            <a:ext cx="187913" cy="591574"/>
          </a:xfrm>
          <a:custGeom>
            <a:rect b="b" l="l" r="r" t="t"/>
            <a:pathLst>
              <a:path extrusionOk="0" h="469503" w="149137">
                <a:moveTo>
                  <a:pt x="74513" y="470218"/>
                </a:moveTo>
                <a:cubicBezTo>
                  <a:pt x="33332" y="470218"/>
                  <a:pt x="-56" y="436830"/>
                  <a:pt x="-56" y="395649"/>
                </a:cubicBezTo>
                <a:lnTo>
                  <a:pt x="-56" y="75283"/>
                </a:lnTo>
                <a:cubicBezTo>
                  <a:pt x="-56" y="34102"/>
                  <a:pt x="33332" y="714"/>
                  <a:pt x="74513" y="714"/>
                </a:cubicBezTo>
                <a:cubicBezTo>
                  <a:pt x="115693" y="714"/>
                  <a:pt x="149082" y="34102"/>
                  <a:pt x="149082" y="75283"/>
                </a:cubicBezTo>
                <a:lnTo>
                  <a:pt x="149082" y="395649"/>
                </a:lnTo>
                <a:cubicBezTo>
                  <a:pt x="149082" y="436830"/>
                  <a:pt x="115693" y="470218"/>
                  <a:pt x="74513" y="4702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 flipH="1">
            <a:off x="8787552" y="-105994"/>
            <a:ext cx="486491" cy="1000023"/>
          </a:xfrm>
          <a:custGeom>
            <a:rect b="b" l="l" r="r" t="t"/>
            <a:pathLst>
              <a:path extrusionOk="0" h="793669" w="386104">
                <a:moveTo>
                  <a:pt x="131777" y="794382"/>
                </a:moveTo>
                <a:cubicBezTo>
                  <a:pt x="104616" y="794261"/>
                  <a:pt x="77631" y="789917"/>
                  <a:pt x="51802" y="781519"/>
                </a:cubicBezTo>
                <a:cubicBezTo>
                  <a:pt x="12579" y="768964"/>
                  <a:pt x="-9037" y="726991"/>
                  <a:pt x="3510" y="687768"/>
                </a:cubicBezTo>
                <a:cubicBezTo>
                  <a:pt x="3519" y="687759"/>
                  <a:pt x="3519" y="687759"/>
                  <a:pt x="3519" y="687749"/>
                </a:cubicBezTo>
                <a:cubicBezTo>
                  <a:pt x="16074" y="648563"/>
                  <a:pt x="58001" y="626957"/>
                  <a:pt x="97196" y="639466"/>
                </a:cubicBezTo>
                <a:cubicBezTo>
                  <a:pt x="117190" y="646559"/>
                  <a:pt x="138964" y="646913"/>
                  <a:pt x="159181" y="640491"/>
                </a:cubicBezTo>
                <a:cubicBezTo>
                  <a:pt x="198983" y="625857"/>
                  <a:pt x="216786" y="576362"/>
                  <a:pt x="225361" y="552593"/>
                </a:cubicBezTo>
                <a:cubicBezTo>
                  <a:pt x="241394" y="507945"/>
                  <a:pt x="237851" y="473550"/>
                  <a:pt x="231327" y="411192"/>
                </a:cubicBezTo>
                <a:cubicBezTo>
                  <a:pt x="229835" y="396278"/>
                  <a:pt x="228157" y="380525"/>
                  <a:pt x="226666" y="363375"/>
                </a:cubicBezTo>
                <a:cubicBezTo>
                  <a:pt x="218463" y="265456"/>
                  <a:pt x="218463" y="167026"/>
                  <a:pt x="226666" y="69107"/>
                </a:cubicBezTo>
                <a:cubicBezTo>
                  <a:pt x="230078" y="28085"/>
                  <a:pt x="266085" y="-2413"/>
                  <a:pt x="307107" y="970"/>
                </a:cubicBezTo>
                <a:cubicBezTo>
                  <a:pt x="348157" y="4335"/>
                  <a:pt x="378702" y="40333"/>
                  <a:pt x="375338" y="81374"/>
                </a:cubicBezTo>
                <a:cubicBezTo>
                  <a:pt x="375338" y="81393"/>
                  <a:pt x="375338" y="81402"/>
                  <a:pt x="375338" y="81411"/>
                </a:cubicBezTo>
                <a:cubicBezTo>
                  <a:pt x="367788" y="170950"/>
                  <a:pt x="367788" y="260973"/>
                  <a:pt x="375338" y="350511"/>
                </a:cubicBezTo>
                <a:cubicBezTo>
                  <a:pt x="376736" y="366730"/>
                  <a:pt x="378321" y="381644"/>
                  <a:pt x="379812" y="395719"/>
                </a:cubicBezTo>
                <a:cubicBezTo>
                  <a:pt x="387082" y="465813"/>
                  <a:pt x="393421" y="526214"/>
                  <a:pt x="365737" y="603206"/>
                </a:cubicBezTo>
                <a:cubicBezTo>
                  <a:pt x="352035" y="641050"/>
                  <a:pt x="315776" y="741718"/>
                  <a:pt x="210913" y="780307"/>
                </a:cubicBezTo>
                <a:cubicBezTo>
                  <a:pt x="185588" y="789675"/>
                  <a:pt x="158780" y="794448"/>
                  <a:pt x="131777" y="7943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 flipH="1">
            <a:off x="8430695" y="-78189"/>
            <a:ext cx="843453" cy="1238827"/>
          </a:xfrm>
          <a:custGeom>
            <a:rect b="b" l="l" r="r" t="t"/>
            <a:pathLst>
              <a:path extrusionOk="0" h="983196" w="669407">
                <a:moveTo>
                  <a:pt x="74535" y="983910"/>
                </a:moveTo>
                <a:cubicBezTo>
                  <a:pt x="34035" y="983920"/>
                  <a:pt x="926" y="951603"/>
                  <a:pt x="-34" y="911113"/>
                </a:cubicBezTo>
                <a:cubicBezTo>
                  <a:pt x="-1022" y="869941"/>
                  <a:pt x="31546" y="835761"/>
                  <a:pt x="72717" y="834773"/>
                </a:cubicBezTo>
                <a:cubicBezTo>
                  <a:pt x="72736" y="834773"/>
                  <a:pt x="72745" y="834773"/>
                  <a:pt x="72764" y="834773"/>
                </a:cubicBezTo>
                <a:cubicBezTo>
                  <a:pt x="133071" y="833468"/>
                  <a:pt x="247907" y="818927"/>
                  <a:pt x="339907" y="737554"/>
                </a:cubicBezTo>
                <a:cubicBezTo>
                  <a:pt x="411865" y="673891"/>
                  <a:pt x="437872" y="597737"/>
                  <a:pt x="467885" y="509653"/>
                </a:cubicBezTo>
                <a:cubicBezTo>
                  <a:pt x="514090" y="372390"/>
                  <a:pt x="529992" y="226748"/>
                  <a:pt x="514491" y="82746"/>
                </a:cubicBezTo>
                <a:cubicBezTo>
                  <a:pt x="510371" y="41771"/>
                  <a:pt x="540254" y="5214"/>
                  <a:pt x="581230" y="1093"/>
                </a:cubicBezTo>
                <a:cubicBezTo>
                  <a:pt x="581230" y="1093"/>
                  <a:pt x="581230" y="1093"/>
                  <a:pt x="581230" y="1093"/>
                </a:cubicBezTo>
                <a:cubicBezTo>
                  <a:pt x="622206" y="-3027"/>
                  <a:pt x="658763" y="26857"/>
                  <a:pt x="662882" y="67832"/>
                </a:cubicBezTo>
                <a:cubicBezTo>
                  <a:pt x="662882" y="67832"/>
                  <a:pt x="662882" y="67832"/>
                  <a:pt x="662882" y="67832"/>
                </a:cubicBezTo>
                <a:cubicBezTo>
                  <a:pt x="680481" y="233152"/>
                  <a:pt x="662072" y="400316"/>
                  <a:pt x="608914" y="557843"/>
                </a:cubicBezTo>
                <a:cubicBezTo>
                  <a:pt x="576662" y="652359"/>
                  <a:pt x="540124" y="759365"/>
                  <a:pt x="438617" y="849220"/>
                </a:cubicBezTo>
                <a:cubicBezTo>
                  <a:pt x="344008" y="933110"/>
                  <a:pt x="214910" y="980741"/>
                  <a:pt x="76026" y="9839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 flipH="1">
            <a:off x="8092201" y="-99024"/>
            <a:ext cx="1161026" cy="1489379"/>
          </a:xfrm>
          <a:custGeom>
            <a:rect b="b" l="l" r="r" t="t"/>
            <a:pathLst>
              <a:path extrusionOk="0" h="1182047" w="921449">
                <a:moveTo>
                  <a:pt x="74528" y="1182762"/>
                </a:moveTo>
                <a:cubicBezTo>
                  <a:pt x="33916" y="1182771"/>
                  <a:pt x="770" y="1150287"/>
                  <a:pt x="-41" y="1109684"/>
                </a:cubicBezTo>
                <a:cubicBezTo>
                  <a:pt x="-870" y="1068531"/>
                  <a:pt x="31791" y="1034491"/>
                  <a:pt x="72944" y="1033624"/>
                </a:cubicBezTo>
                <a:cubicBezTo>
                  <a:pt x="210392" y="1031778"/>
                  <a:pt x="344075" y="988463"/>
                  <a:pt x="456507" y="909373"/>
                </a:cubicBezTo>
                <a:cubicBezTo>
                  <a:pt x="618414" y="793885"/>
                  <a:pt x="679281" y="635893"/>
                  <a:pt x="711905" y="551070"/>
                </a:cubicBezTo>
                <a:cubicBezTo>
                  <a:pt x="768102" y="402809"/>
                  <a:pt x="785654" y="242682"/>
                  <a:pt x="762891" y="85761"/>
                </a:cubicBezTo>
                <a:cubicBezTo>
                  <a:pt x="757084" y="44990"/>
                  <a:pt x="785420" y="7231"/>
                  <a:pt x="826191" y="1414"/>
                </a:cubicBezTo>
                <a:cubicBezTo>
                  <a:pt x="826219" y="1414"/>
                  <a:pt x="826247" y="1405"/>
                  <a:pt x="826275" y="1405"/>
                </a:cubicBezTo>
                <a:cubicBezTo>
                  <a:pt x="866905" y="-4131"/>
                  <a:pt x="904386" y="24186"/>
                  <a:pt x="910165" y="64789"/>
                </a:cubicBezTo>
                <a:cubicBezTo>
                  <a:pt x="936618" y="246904"/>
                  <a:pt x="916149" y="432767"/>
                  <a:pt x="850696" y="604760"/>
                </a:cubicBezTo>
                <a:cubicBezTo>
                  <a:pt x="815090" y="697039"/>
                  <a:pt x="741080" y="889240"/>
                  <a:pt x="543100" y="1030734"/>
                </a:cubicBezTo>
                <a:cubicBezTo>
                  <a:pt x="406285" y="1127320"/>
                  <a:pt x="243473" y="1180310"/>
                  <a:pt x="76019" y="11827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 flipH="1">
            <a:off x="7778550" y="-64262"/>
            <a:ext cx="1516826" cy="1719118"/>
          </a:xfrm>
          <a:custGeom>
            <a:rect b="b" l="l" r="r" t="t"/>
            <a:pathLst>
              <a:path extrusionOk="0" h="1364379" w="1203830">
                <a:moveTo>
                  <a:pt x="74786" y="1365092"/>
                </a:moveTo>
                <a:cubicBezTo>
                  <a:pt x="35954" y="1365232"/>
                  <a:pt x="3517" y="1335554"/>
                  <a:pt x="217" y="1296862"/>
                </a:cubicBezTo>
                <a:cubicBezTo>
                  <a:pt x="-3278" y="1255830"/>
                  <a:pt x="27146" y="1219739"/>
                  <a:pt x="68168" y="1216234"/>
                </a:cubicBezTo>
                <a:cubicBezTo>
                  <a:pt x="224567" y="1203213"/>
                  <a:pt x="376464" y="1157316"/>
                  <a:pt x="513903" y="1081544"/>
                </a:cubicBezTo>
                <a:cubicBezTo>
                  <a:pt x="575702" y="1047522"/>
                  <a:pt x="763615" y="943965"/>
                  <a:pt x="901101" y="725944"/>
                </a:cubicBezTo>
                <a:cubicBezTo>
                  <a:pt x="1059560" y="474834"/>
                  <a:pt x="1062450" y="214775"/>
                  <a:pt x="1050239" y="82229"/>
                </a:cubicBezTo>
                <a:cubicBezTo>
                  <a:pt x="1046409" y="41225"/>
                  <a:pt x="1076534" y="4882"/>
                  <a:pt x="1117538" y="1042"/>
                </a:cubicBezTo>
                <a:cubicBezTo>
                  <a:pt x="1158541" y="-2789"/>
                  <a:pt x="1194884" y="27337"/>
                  <a:pt x="1198724" y="68341"/>
                </a:cubicBezTo>
                <a:cubicBezTo>
                  <a:pt x="1212799" y="219809"/>
                  <a:pt x="1209257" y="517058"/>
                  <a:pt x="1027310" y="805546"/>
                </a:cubicBezTo>
                <a:cubicBezTo>
                  <a:pt x="869410" y="1056004"/>
                  <a:pt x="656050" y="1173543"/>
                  <a:pt x="585955" y="1212226"/>
                </a:cubicBezTo>
                <a:cubicBezTo>
                  <a:pt x="430339" y="1298008"/>
                  <a:pt x="258384" y="1350001"/>
                  <a:pt x="81311" y="13648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p20"/>
          <p:cNvSpPr/>
          <p:nvPr/>
        </p:nvSpPr>
        <p:spPr>
          <a:xfrm rot="4873790">
            <a:off x="-157357" y="124653"/>
            <a:ext cx="729398" cy="5388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 flipH="1">
            <a:off x="7865870" y="4237478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1680338" y="815025"/>
            <a:ext cx="5789863" cy="2783826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3900478" y="4455469"/>
            <a:ext cx="1343818" cy="104334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3671428" y="4169869"/>
            <a:ext cx="1800138" cy="1288394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3505284" y="3915178"/>
            <a:ext cx="2132114" cy="1467043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21"/>
          <p:cNvGrpSpPr/>
          <p:nvPr/>
        </p:nvGrpSpPr>
        <p:grpSpPr>
          <a:xfrm rot="3120787">
            <a:off x="1605408" y="1169195"/>
            <a:ext cx="268515" cy="251935"/>
            <a:chOff x="2495301" y="1749451"/>
            <a:chExt cx="358028" cy="335921"/>
          </a:xfrm>
        </p:grpSpPr>
        <p:sp>
          <p:nvSpPr>
            <p:cNvPr id="356" name="Google Shape;356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21"/>
          <p:cNvGrpSpPr/>
          <p:nvPr/>
        </p:nvGrpSpPr>
        <p:grpSpPr>
          <a:xfrm rot="3120787">
            <a:off x="1922602" y="1262270"/>
            <a:ext cx="268515" cy="251935"/>
            <a:chOff x="2495301" y="1749451"/>
            <a:chExt cx="358028" cy="335921"/>
          </a:xfrm>
        </p:grpSpPr>
        <p:sp>
          <p:nvSpPr>
            <p:cNvPr id="361" name="Google Shape;361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 rot="-8363425">
            <a:off x="1849085" y="923601"/>
            <a:ext cx="268534" cy="251953"/>
            <a:chOff x="2495301" y="1749451"/>
            <a:chExt cx="358028" cy="335921"/>
          </a:xfrm>
        </p:grpSpPr>
        <p:sp>
          <p:nvSpPr>
            <p:cNvPr id="366" name="Google Shape;366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 rot="3120787">
            <a:off x="6886889" y="3116345"/>
            <a:ext cx="268515" cy="251935"/>
            <a:chOff x="2495301" y="1749451"/>
            <a:chExt cx="358028" cy="335921"/>
          </a:xfrm>
        </p:grpSpPr>
        <p:sp>
          <p:nvSpPr>
            <p:cNvPr id="371" name="Google Shape;371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 rot="3120787">
            <a:off x="7204083" y="3209420"/>
            <a:ext cx="268515" cy="251935"/>
            <a:chOff x="2495301" y="1749451"/>
            <a:chExt cx="358028" cy="335921"/>
          </a:xfrm>
        </p:grpSpPr>
        <p:sp>
          <p:nvSpPr>
            <p:cNvPr id="376" name="Google Shape;376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21"/>
          <p:cNvGrpSpPr/>
          <p:nvPr/>
        </p:nvGrpSpPr>
        <p:grpSpPr>
          <a:xfrm rot="-8363425">
            <a:off x="7130566" y="2870751"/>
            <a:ext cx="268534" cy="251953"/>
            <a:chOff x="2495301" y="1749451"/>
            <a:chExt cx="358028" cy="335921"/>
          </a:xfrm>
        </p:grpSpPr>
        <p:sp>
          <p:nvSpPr>
            <p:cNvPr id="381" name="Google Shape;381;p21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21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21"/>
          <p:cNvPicPr preferRelativeResize="0"/>
          <p:nvPr/>
        </p:nvPicPr>
        <p:blipFill rotWithShape="1">
          <a:blip r:embed="rId2">
            <a:alphaModFix amt="79000"/>
          </a:blip>
          <a:srcRect b="0" l="12671" r="0" t="0"/>
          <a:stretch/>
        </p:blipFill>
        <p:spPr>
          <a:xfrm flipH="1" rot="4983018">
            <a:off x="5594249" y="239456"/>
            <a:ext cx="787501" cy="90176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1"/>
          <p:cNvSpPr txBox="1"/>
          <p:nvPr>
            <p:ph idx="1" type="subTitle"/>
          </p:nvPr>
        </p:nvSpPr>
        <p:spPr>
          <a:xfrm>
            <a:off x="2478919" y="2081513"/>
            <a:ext cx="4186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89" name="Google Shape;389;p21"/>
          <p:cNvSpPr txBox="1"/>
          <p:nvPr>
            <p:ph type="title"/>
          </p:nvPr>
        </p:nvSpPr>
        <p:spPr>
          <a:xfrm>
            <a:off x="2478919" y="1439025"/>
            <a:ext cx="4186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0" name="Google Shape;390;p21"/>
          <p:cNvSpPr txBox="1"/>
          <p:nvPr>
            <p:ph idx="2" type="body"/>
          </p:nvPr>
        </p:nvSpPr>
        <p:spPr>
          <a:xfrm>
            <a:off x="2478956" y="2444363"/>
            <a:ext cx="41862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 Meeting">
  <p:cSld name="CUSTOM_2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/>
          <p:cNvSpPr/>
          <p:nvPr/>
        </p:nvSpPr>
        <p:spPr>
          <a:xfrm>
            <a:off x="455381" y="1232006"/>
            <a:ext cx="2538893" cy="1739534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3900478" y="4455469"/>
            <a:ext cx="1343818" cy="104334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3671428" y="4169869"/>
            <a:ext cx="1800138" cy="1288394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2"/>
          <p:cNvSpPr/>
          <p:nvPr/>
        </p:nvSpPr>
        <p:spPr>
          <a:xfrm>
            <a:off x="3505284" y="3915178"/>
            <a:ext cx="2132114" cy="1467043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3254569" y="1478494"/>
            <a:ext cx="2386305" cy="2251666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2"/>
          <p:cNvSpPr/>
          <p:nvPr/>
        </p:nvSpPr>
        <p:spPr>
          <a:xfrm rot="-5400000">
            <a:off x="5815552" y="1669278"/>
            <a:ext cx="3183153" cy="2798131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2"/>
          <p:cNvSpPr txBox="1"/>
          <p:nvPr>
            <p:ph type="title"/>
          </p:nvPr>
        </p:nvSpPr>
        <p:spPr>
          <a:xfrm>
            <a:off x="186413" y="183619"/>
            <a:ext cx="878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99" name="Google Shape;399;p22"/>
          <p:cNvSpPr/>
          <p:nvPr/>
        </p:nvSpPr>
        <p:spPr>
          <a:xfrm>
            <a:off x="455381" y="3615602"/>
            <a:ext cx="2538893" cy="1318956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694181" y="939544"/>
            <a:ext cx="2064673" cy="418210"/>
          </a:xfrm>
          <a:custGeom>
            <a:rect b="b" l="l" r="r" t="t"/>
            <a:pathLst>
              <a:path extrusionOk="0" h="251177" w="1851725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3351122" y="948244"/>
            <a:ext cx="2064673" cy="418210"/>
          </a:xfrm>
          <a:custGeom>
            <a:rect b="b" l="l" r="r" t="t"/>
            <a:pathLst>
              <a:path extrusionOk="0" h="251177" w="1851725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2"/>
          <p:cNvSpPr/>
          <p:nvPr/>
        </p:nvSpPr>
        <p:spPr>
          <a:xfrm>
            <a:off x="694172" y="3143644"/>
            <a:ext cx="2064673" cy="418210"/>
          </a:xfrm>
          <a:custGeom>
            <a:rect b="b" l="l" r="r" t="t"/>
            <a:pathLst>
              <a:path extrusionOk="0" h="251177" w="1851725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2"/>
          <p:cNvSpPr/>
          <p:nvPr/>
        </p:nvSpPr>
        <p:spPr>
          <a:xfrm>
            <a:off x="6314184" y="948244"/>
            <a:ext cx="2064673" cy="418210"/>
          </a:xfrm>
          <a:custGeom>
            <a:rect b="b" l="l" r="r" t="t"/>
            <a:pathLst>
              <a:path extrusionOk="0" h="251177" w="1851725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2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2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2"/>
          <p:cNvSpPr/>
          <p:nvPr/>
        </p:nvSpPr>
        <p:spPr>
          <a:xfrm flipH="1">
            <a:off x="8529964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5"/>
          </a:solidFill>
          <a:ln cap="rnd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/>
          <p:nvPr/>
        </p:nvSpPr>
        <p:spPr>
          <a:xfrm flipH="1">
            <a:off x="8561970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2"/>
          <p:cNvSpPr/>
          <p:nvPr/>
        </p:nvSpPr>
        <p:spPr>
          <a:xfrm flipH="1" rot="-707873">
            <a:off x="8074012" y="4464330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2"/>
          </a:soli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2"/>
          <p:cNvSpPr/>
          <p:nvPr/>
        </p:nvSpPr>
        <p:spPr>
          <a:xfrm flipH="1" rot="-707873">
            <a:off x="8101600" y="4458591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22"/>
          <p:cNvGrpSpPr/>
          <p:nvPr/>
        </p:nvGrpSpPr>
        <p:grpSpPr>
          <a:xfrm rot="3120787">
            <a:off x="5820314" y="3918170"/>
            <a:ext cx="268515" cy="251935"/>
            <a:chOff x="2495301" y="1749451"/>
            <a:chExt cx="358028" cy="335921"/>
          </a:xfrm>
        </p:grpSpPr>
        <p:sp>
          <p:nvSpPr>
            <p:cNvPr id="411" name="Google Shape;411;p22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" name="Google Shape;415;p22"/>
          <p:cNvGrpSpPr/>
          <p:nvPr/>
        </p:nvGrpSpPr>
        <p:grpSpPr>
          <a:xfrm rot="3120787">
            <a:off x="6137508" y="4011245"/>
            <a:ext cx="268515" cy="251935"/>
            <a:chOff x="2495301" y="1749451"/>
            <a:chExt cx="358028" cy="335921"/>
          </a:xfrm>
        </p:grpSpPr>
        <p:sp>
          <p:nvSpPr>
            <p:cNvPr id="416" name="Google Shape;416;p22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22"/>
          <p:cNvGrpSpPr/>
          <p:nvPr/>
        </p:nvGrpSpPr>
        <p:grpSpPr>
          <a:xfrm rot="-8363425">
            <a:off x="6063991" y="3672576"/>
            <a:ext cx="268534" cy="251953"/>
            <a:chOff x="2495301" y="1749451"/>
            <a:chExt cx="358028" cy="335921"/>
          </a:xfrm>
        </p:grpSpPr>
        <p:sp>
          <p:nvSpPr>
            <p:cNvPr id="421" name="Google Shape;421;p22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22"/>
          <p:cNvGrpSpPr/>
          <p:nvPr/>
        </p:nvGrpSpPr>
        <p:grpSpPr>
          <a:xfrm rot="-8670510">
            <a:off x="3503700" y="3394919"/>
            <a:ext cx="268590" cy="806869"/>
            <a:chOff x="5847863" y="4281335"/>
            <a:chExt cx="358150" cy="1075915"/>
          </a:xfrm>
        </p:grpSpPr>
        <p:sp>
          <p:nvSpPr>
            <p:cNvPr id="426" name="Google Shape;426;p22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2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"/>
          <p:cNvSpPr/>
          <p:nvPr/>
        </p:nvSpPr>
        <p:spPr>
          <a:xfrm>
            <a:off x="412388" y="327600"/>
            <a:ext cx="8320279" cy="4145698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23"/>
          <p:cNvSpPr/>
          <p:nvPr/>
        </p:nvSpPr>
        <p:spPr>
          <a:xfrm>
            <a:off x="1462838" y="229125"/>
            <a:ext cx="6217167" cy="737204"/>
          </a:xfrm>
          <a:custGeom>
            <a:rect b="b" l="l" r="r" t="t"/>
            <a:pathLst>
              <a:path extrusionOk="0" h="251177" w="1851725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3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23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23"/>
          <p:cNvSpPr/>
          <p:nvPr/>
        </p:nvSpPr>
        <p:spPr>
          <a:xfrm flipH="1">
            <a:off x="8529964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5"/>
          </a:solidFill>
          <a:ln cap="rnd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23"/>
          <p:cNvSpPr/>
          <p:nvPr/>
        </p:nvSpPr>
        <p:spPr>
          <a:xfrm flipH="1">
            <a:off x="8561970" y="4169878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3"/>
          <p:cNvSpPr/>
          <p:nvPr/>
        </p:nvSpPr>
        <p:spPr>
          <a:xfrm flipH="1" rot="-707873">
            <a:off x="8074012" y="4464330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2"/>
          </a:soli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23"/>
          <p:cNvSpPr/>
          <p:nvPr/>
        </p:nvSpPr>
        <p:spPr>
          <a:xfrm flipH="1" rot="-707873">
            <a:off x="8101600" y="4458591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" name="Google Shape;437;p23"/>
          <p:cNvGrpSpPr/>
          <p:nvPr/>
        </p:nvGrpSpPr>
        <p:grpSpPr>
          <a:xfrm rot="3120787">
            <a:off x="364214" y="3726357"/>
            <a:ext cx="268515" cy="251935"/>
            <a:chOff x="2495301" y="1749451"/>
            <a:chExt cx="358028" cy="335921"/>
          </a:xfrm>
        </p:grpSpPr>
        <p:sp>
          <p:nvSpPr>
            <p:cNvPr id="438" name="Google Shape;438;p23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3"/>
          <p:cNvGrpSpPr/>
          <p:nvPr/>
        </p:nvGrpSpPr>
        <p:grpSpPr>
          <a:xfrm rot="3120787">
            <a:off x="681408" y="3819432"/>
            <a:ext cx="268515" cy="251935"/>
            <a:chOff x="2495301" y="1749451"/>
            <a:chExt cx="358028" cy="335921"/>
          </a:xfrm>
        </p:grpSpPr>
        <p:sp>
          <p:nvSpPr>
            <p:cNvPr id="443" name="Google Shape;443;p23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7" name="Google Shape;447;p23"/>
          <p:cNvGrpSpPr/>
          <p:nvPr/>
        </p:nvGrpSpPr>
        <p:grpSpPr>
          <a:xfrm rot="-8363425">
            <a:off x="607891" y="3480764"/>
            <a:ext cx="268534" cy="251953"/>
            <a:chOff x="2495301" y="1749451"/>
            <a:chExt cx="358028" cy="335921"/>
          </a:xfrm>
        </p:grpSpPr>
        <p:sp>
          <p:nvSpPr>
            <p:cNvPr id="448" name="Google Shape;448;p23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23"/>
          <p:cNvSpPr/>
          <p:nvPr/>
        </p:nvSpPr>
        <p:spPr>
          <a:xfrm>
            <a:off x="443606" y="4277753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3"/>
          <p:cNvSpPr/>
          <p:nvPr/>
        </p:nvSpPr>
        <p:spPr>
          <a:xfrm>
            <a:off x="3999831" y="4561129"/>
            <a:ext cx="1130422" cy="87019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3"/>
          <p:cNvSpPr/>
          <p:nvPr/>
        </p:nvSpPr>
        <p:spPr>
          <a:xfrm>
            <a:off x="3732517" y="4291332"/>
            <a:ext cx="1637249" cy="1140068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3"/>
          <p:cNvSpPr/>
          <p:nvPr/>
        </p:nvSpPr>
        <p:spPr>
          <a:xfrm>
            <a:off x="3505265" y="4019026"/>
            <a:ext cx="2132114" cy="1412975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3"/>
          <p:cNvSpPr/>
          <p:nvPr/>
        </p:nvSpPr>
        <p:spPr>
          <a:xfrm>
            <a:off x="4250821" y="4839544"/>
            <a:ext cx="643072" cy="537210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5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2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459" name="Google Shape;459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461" name="Google Shape;461;p2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62" name="Google Shape;462;p24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2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2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2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467" name="Google Shape;467;p24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0" name="Google Shape;47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1" name="Google Shape;47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4" name="Google Shape;47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5" name="Google Shape;47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8" name="Google Shape;4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2"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8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3600"/>
              <a:buNone/>
              <a:defRPr sz="3600">
                <a:solidFill>
                  <a:srgbClr val="616161"/>
                </a:solidFill>
              </a:defRPr>
            </a:lvl9pPr>
          </a:lstStyle>
          <a:p/>
        </p:txBody>
      </p:sp>
      <p:cxnSp>
        <p:nvCxnSpPr>
          <p:cNvPr id="482" name="Google Shape;482;p28"/>
          <p:cNvCxnSpPr/>
          <p:nvPr/>
        </p:nvCxnSpPr>
        <p:spPr>
          <a:xfrm rot="10800000">
            <a:off x="3328950" y="1588350"/>
            <a:ext cx="2486100" cy="0"/>
          </a:xfrm>
          <a:prstGeom prst="straightConnector1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28"/>
          <p:cNvCxnSpPr/>
          <p:nvPr/>
        </p:nvCxnSpPr>
        <p:spPr>
          <a:xfrm rot="10800000">
            <a:off x="3328950" y="3555150"/>
            <a:ext cx="2486100" cy="0"/>
          </a:xfrm>
          <a:prstGeom prst="straightConnector1">
            <a:avLst/>
          </a:prstGeom>
          <a:noFill/>
          <a:ln cap="flat" cmpd="sng" w="9525">
            <a:solidFill>
              <a:srgbClr val="BCBCB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4" name="Google Shape;4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3">
    <p:bg>
      <p:bgPr>
        <a:solidFill>
          <a:srgbClr val="FFFFFF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7" name="Google Shape;487;p29"/>
          <p:cNvCxnSpPr/>
          <p:nvPr/>
        </p:nvCxnSpPr>
        <p:spPr>
          <a:xfrm rot="10800000">
            <a:off x="4737700" y="3883350"/>
            <a:ext cx="6627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29"/>
          <p:cNvSpPr txBox="1"/>
          <p:nvPr>
            <p:ph type="ctrTitle"/>
          </p:nvPr>
        </p:nvSpPr>
        <p:spPr>
          <a:xfrm>
            <a:off x="4612600" y="790575"/>
            <a:ext cx="3721800" cy="2800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bg>
      <p:bgPr>
        <a:solidFill>
          <a:schemeClr val="accent4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551955" y="2039981"/>
            <a:ext cx="60402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551927" y="3093206"/>
            <a:ext cx="60402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 flipH="1" rot="-7430165">
            <a:off x="8352487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3162507" y="4658083"/>
            <a:ext cx="3028898" cy="173877"/>
          </a:xfrm>
          <a:custGeom>
            <a:rect b="b" l="l" r="r" t="t"/>
            <a:pathLst>
              <a:path extrusionOk="0" h="95668" w="1666519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3676996" y="4753683"/>
            <a:ext cx="2044282" cy="156363"/>
          </a:xfrm>
          <a:custGeom>
            <a:rect b="b" l="l" r="r" t="t"/>
            <a:pathLst>
              <a:path extrusionOk="0" h="86032" w="1124777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540300" y="502181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drich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540300" y="1621500"/>
            <a:ext cx="5826900" cy="25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 rot="1146428">
            <a:off x="7549510" y="3772620"/>
            <a:ext cx="577379" cy="591542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 flipH="1">
            <a:off x="8523383" y="202303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 flipH="1" rot="-3775051">
            <a:off x="8699764" y="3092909"/>
            <a:ext cx="729886" cy="53919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 rot="-9471088">
            <a:off x="99895" y="39435"/>
            <a:ext cx="321070" cy="588839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 rot="1146428">
            <a:off x="7595241" y="3772620"/>
            <a:ext cx="577379" cy="591542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 rot="-8670510">
            <a:off x="360769" y="4252881"/>
            <a:ext cx="268590" cy="806869"/>
            <a:chOff x="5847863" y="4281335"/>
            <a:chExt cx="358150" cy="1075915"/>
          </a:xfrm>
        </p:grpSpPr>
        <p:sp>
          <p:nvSpPr>
            <p:cNvPr id="57" name="Google Shape;57;p5"/>
            <p:cNvSpPr/>
            <p:nvPr/>
          </p:nvSpPr>
          <p:spPr>
            <a:xfrm>
              <a:off x="5888440" y="4281335"/>
              <a:ext cx="317573" cy="1046246"/>
            </a:xfrm>
            <a:custGeom>
              <a:rect b="b" l="l" r="r" t="t"/>
              <a:pathLst>
                <a:path extrusionOk="0" h="391486" w="11883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47863" y="5204549"/>
              <a:ext cx="145229" cy="152701"/>
            </a:xfrm>
            <a:custGeom>
              <a:rect b="b" l="l" r="r" t="t"/>
              <a:pathLst>
                <a:path extrusionOk="0" h="57138" w="54342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5"/>
          <p:cNvSpPr/>
          <p:nvPr/>
        </p:nvSpPr>
        <p:spPr>
          <a:xfrm flipH="1">
            <a:off x="8555389" y="202303"/>
            <a:ext cx="486859" cy="464762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flipH="1" rot="-707873">
            <a:off x="8067431" y="496755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flipH="1" rot="-707873">
            <a:off x="8095019" y="491016"/>
            <a:ext cx="428463" cy="409741"/>
          </a:xfrm>
          <a:custGeom>
            <a:rect b="b" l="l" r="r" t="t"/>
            <a:pathLst>
              <a:path extrusionOk="0" h="296027" w="310101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2832768">
            <a:off x="8173635" y="3519619"/>
            <a:ext cx="576867" cy="592204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rot="2832768">
            <a:off x="8213992" y="3541129"/>
            <a:ext cx="576867" cy="592204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 flipH="1" rot="-1144923">
            <a:off x="8190200" y="4187941"/>
            <a:ext cx="458634" cy="470669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 flipH="1" rot="-1144923">
            <a:off x="8153798" y="4187941"/>
            <a:ext cx="458634" cy="470669"/>
          </a:xfrm>
          <a:custGeom>
            <a:rect b="b" l="l" r="r" t="t"/>
            <a:pathLst>
              <a:path extrusionOk="0" h="491594" w="503991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/>
          <p:nvPr>
            <p:ph idx="1" type="body"/>
          </p:nvPr>
        </p:nvSpPr>
        <p:spPr>
          <a:xfrm>
            <a:off x="1801013" y="2883113"/>
            <a:ext cx="55419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1801013" y="2189775"/>
            <a:ext cx="554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9" name="Google Shape;69;p6"/>
          <p:cNvSpPr/>
          <p:nvPr/>
        </p:nvSpPr>
        <p:spPr>
          <a:xfrm>
            <a:off x="3768506" y="507394"/>
            <a:ext cx="1798997" cy="1790362"/>
          </a:xfrm>
          <a:custGeom>
            <a:rect b="b" l="l" r="r" t="t"/>
            <a:pathLst>
              <a:path extrusionOk="0" h="287032" w="340075">
                <a:moveTo>
                  <a:pt x="1492" y="164986"/>
                </a:moveTo>
                <a:cubicBezTo>
                  <a:pt x="-8948" y="99738"/>
                  <a:pt x="35048" y="41015"/>
                  <a:pt x="84356" y="15848"/>
                </a:cubicBezTo>
                <a:cubicBezTo>
                  <a:pt x="155663" y="-20597"/>
                  <a:pt x="227342" y="18458"/>
                  <a:pt x="252882" y="32347"/>
                </a:cubicBezTo>
                <a:cubicBezTo>
                  <a:pt x="280286" y="47353"/>
                  <a:pt x="328942" y="73825"/>
                  <a:pt x="338450" y="126303"/>
                </a:cubicBezTo>
                <a:cubicBezTo>
                  <a:pt x="349355" y="186517"/>
                  <a:pt x="300140" y="233962"/>
                  <a:pt x="291844" y="242258"/>
                </a:cubicBezTo>
                <a:cubicBezTo>
                  <a:pt x="245239" y="286999"/>
                  <a:pt x="177567" y="296134"/>
                  <a:pt x="123319" y="280940"/>
                </a:cubicBezTo>
                <a:cubicBezTo>
                  <a:pt x="105888" y="276093"/>
                  <a:pt x="14821" y="247850"/>
                  <a:pt x="1492" y="164986"/>
                </a:cubicBezTo>
                <a:close/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6"/>
          <p:cNvGrpSpPr/>
          <p:nvPr/>
        </p:nvGrpSpPr>
        <p:grpSpPr>
          <a:xfrm>
            <a:off x="5318631" y="1448991"/>
            <a:ext cx="627645" cy="503389"/>
            <a:chOff x="9417497" y="1564911"/>
            <a:chExt cx="967692" cy="776116"/>
          </a:xfrm>
        </p:grpSpPr>
        <p:sp>
          <p:nvSpPr>
            <p:cNvPr id="71" name="Google Shape;71;p6"/>
            <p:cNvSpPr/>
            <p:nvPr/>
          </p:nvSpPr>
          <p:spPr>
            <a:xfrm>
              <a:off x="9921017" y="1988233"/>
              <a:ext cx="464172" cy="297268"/>
            </a:xfrm>
            <a:custGeom>
              <a:rect b="b" l="l" r="r" t="t"/>
              <a:pathLst>
                <a:path extrusionOk="0" h="141894" w="221562">
                  <a:moveTo>
                    <a:pt x="-56" y="35735"/>
                  </a:moveTo>
                  <a:cubicBezTo>
                    <a:pt x="19220" y="17214"/>
                    <a:pt x="43846" y="5245"/>
                    <a:pt x="70318" y="1526"/>
                  </a:cubicBezTo>
                  <a:cubicBezTo>
                    <a:pt x="101814" y="-2016"/>
                    <a:pt x="133515" y="6103"/>
                    <a:pt x="159428" y="24363"/>
                  </a:cubicBezTo>
                  <a:cubicBezTo>
                    <a:pt x="191781" y="46771"/>
                    <a:pt x="214068" y="80970"/>
                    <a:pt x="221506" y="119625"/>
                  </a:cubicBezTo>
                  <a:cubicBezTo>
                    <a:pt x="189721" y="139423"/>
                    <a:pt x="151757" y="146795"/>
                    <a:pt x="114873" y="140317"/>
                  </a:cubicBezTo>
                  <a:cubicBezTo>
                    <a:pt x="31542" y="124192"/>
                    <a:pt x="876" y="39090"/>
                    <a:pt x="-56" y="357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9417497" y="1564911"/>
              <a:ext cx="759789" cy="776116"/>
            </a:xfrm>
            <a:custGeom>
              <a:rect b="b" l="l" r="r" t="t"/>
              <a:pathLst>
                <a:path extrusionOk="0" h="370461" w="362668">
                  <a:moveTo>
                    <a:pt x="76713" y="161264"/>
                  </a:moveTo>
                  <a:cubicBezTo>
                    <a:pt x="41200" y="163222"/>
                    <a:pt x="10440" y="143834"/>
                    <a:pt x="2144" y="117082"/>
                  </a:cubicBezTo>
                  <a:cubicBezTo>
                    <a:pt x="-9228" y="80544"/>
                    <a:pt x="25913" y="46988"/>
                    <a:pt x="51825" y="34218"/>
                  </a:cubicBezTo>
                  <a:cubicBezTo>
                    <a:pt x="55647" y="32260"/>
                    <a:pt x="103185" y="9889"/>
                    <a:pt x="140190" y="39717"/>
                  </a:cubicBezTo>
                  <a:cubicBezTo>
                    <a:pt x="172440" y="65723"/>
                    <a:pt x="168153" y="108507"/>
                    <a:pt x="168153" y="111489"/>
                  </a:cubicBezTo>
                  <a:cubicBezTo>
                    <a:pt x="167500" y="106829"/>
                    <a:pt x="160789" y="57613"/>
                    <a:pt x="196116" y="25922"/>
                  </a:cubicBezTo>
                  <a:cubicBezTo>
                    <a:pt x="223147" y="1407"/>
                    <a:pt x="272642" y="-10524"/>
                    <a:pt x="298648" y="14830"/>
                  </a:cubicBezTo>
                  <a:cubicBezTo>
                    <a:pt x="317291" y="33472"/>
                    <a:pt x="317291" y="66562"/>
                    <a:pt x="306944" y="89398"/>
                  </a:cubicBezTo>
                  <a:cubicBezTo>
                    <a:pt x="297660" y="108954"/>
                    <a:pt x="280845" y="123924"/>
                    <a:pt x="260338" y="130877"/>
                  </a:cubicBezTo>
                  <a:cubicBezTo>
                    <a:pt x="279857" y="123150"/>
                    <a:pt x="301594" y="123150"/>
                    <a:pt x="321112" y="130877"/>
                  </a:cubicBezTo>
                  <a:cubicBezTo>
                    <a:pt x="329035" y="134140"/>
                    <a:pt x="358396" y="146630"/>
                    <a:pt x="362498" y="175059"/>
                  </a:cubicBezTo>
                  <a:cubicBezTo>
                    <a:pt x="363859" y="196433"/>
                    <a:pt x="353037" y="216744"/>
                    <a:pt x="334534" y="227537"/>
                  </a:cubicBezTo>
                  <a:cubicBezTo>
                    <a:pt x="317878" y="237483"/>
                    <a:pt x="297651" y="239496"/>
                    <a:pt x="279354" y="233037"/>
                  </a:cubicBezTo>
                  <a:cubicBezTo>
                    <a:pt x="283641" y="234901"/>
                    <a:pt x="312443" y="247578"/>
                    <a:pt x="317943" y="274516"/>
                  </a:cubicBezTo>
                  <a:cubicBezTo>
                    <a:pt x="323442" y="301454"/>
                    <a:pt x="301911" y="323451"/>
                    <a:pt x="287556" y="337992"/>
                  </a:cubicBezTo>
                  <a:cubicBezTo>
                    <a:pt x="274972" y="350856"/>
                    <a:pt x="255118" y="371082"/>
                    <a:pt x="224080" y="371175"/>
                  </a:cubicBezTo>
                  <a:cubicBezTo>
                    <a:pt x="200385" y="370308"/>
                    <a:pt x="178219" y="359226"/>
                    <a:pt x="163306" y="340789"/>
                  </a:cubicBezTo>
                  <a:cubicBezTo>
                    <a:pt x="144990" y="315939"/>
                    <a:pt x="141802" y="283035"/>
                    <a:pt x="155010" y="255128"/>
                  </a:cubicBezTo>
                  <a:cubicBezTo>
                    <a:pt x="148364" y="276324"/>
                    <a:pt x="140646" y="297166"/>
                    <a:pt x="131894" y="317579"/>
                  </a:cubicBezTo>
                  <a:cubicBezTo>
                    <a:pt x="115395" y="356262"/>
                    <a:pt x="109430" y="360363"/>
                    <a:pt x="104956" y="362134"/>
                  </a:cubicBezTo>
                  <a:cubicBezTo>
                    <a:pt x="80534" y="372294"/>
                    <a:pt x="43530" y="340136"/>
                    <a:pt x="25260" y="314503"/>
                  </a:cubicBezTo>
                  <a:cubicBezTo>
                    <a:pt x="15939" y="300894"/>
                    <a:pt x="-6525" y="269948"/>
                    <a:pt x="2424" y="231639"/>
                  </a:cubicBezTo>
                  <a:cubicBezTo>
                    <a:pt x="12257" y="196237"/>
                    <a:pt x="40836" y="169169"/>
                    <a:pt x="76713" y="161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696544" y="1861301"/>
              <a:ext cx="183168" cy="183168"/>
            </a:xfrm>
            <a:custGeom>
              <a:rect b="b" l="l" r="r" t="t"/>
              <a:pathLst>
                <a:path extrusionOk="0" h="87431" w="87431">
                  <a:moveTo>
                    <a:pt x="87432" y="43716"/>
                  </a:moveTo>
                  <a:cubicBezTo>
                    <a:pt x="87432" y="67860"/>
                    <a:pt x="67860" y="87432"/>
                    <a:pt x="43716" y="87432"/>
                  </a:cubicBezTo>
                  <a:cubicBezTo>
                    <a:pt x="19572" y="87432"/>
                    <a:pt x="0" y="67860"/>
                    <a:pt x="0" y="43716"/>
                  </a:cubicBezTo>
                  <a:cubicBezTo>
                    <a:pt x="0" y="19572"/>
                    <a:pt x="19572" y="0"/>
                    <a:pt x="43716" y="0"/>
                  </a:cubicBezTo>
                  <a:cubicBezTo>
                    <a:pt x="67860" y="0"/>
                    <a:pt x="87432" y="19572"/>
                    <a:pt x="87432" y="43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0015296" y="2057859"/>
              <a:ext cx="318886" cy="141184"/>
            </a:xfrm>
            <a:custGeom>
              <a:rect b="b" l="l" r="r" t="t"/>
              <a:pathLst>
                <a:path extrusionOk="0" h="67391" w="152213">
                  <a:moveTo>
                    <a:pt x="-56" y="714"/>
                  </a:moveTo>
                  <a:cubicBezTo>
                    <a:pt x="23862" y="14919"/>
                    <a:pt x="48600" y="27679"/>
                    <a:pt x="74047" y="38930"/>
                  </a:cubicBezTo>
                  <a:cubicBezTo>
                    <a:pt x="99493" y="50172"/>
                    <a:pt x="125574" y="59912"/>
                    <a:pt x="152158" y="68105"/>
                  </a:cubicBezTo>
                  <a:cubicBezTo>
                    <a:pt x="124623" y="62932"/>
                    <a:pt x="97788" y="54580"/>
                    <a:pt x="72182" y="43218"/>
                  </a:cubicBezTo>
                  <a:cubicBezTo>
                    <a:pt x="46522" y="31930"/>
                    <a:pt x="22277" y="17659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0118162" y="2087528"/>
              <a:ext cx="114236" cy="35248"/>
            </a:xfrm>
            <a:custGeom>
              <a:rect b="b" l="l" r="r" t="t"/>
              <a:pathLst>
                <a:path extrusionOk="0" h="16825" w="54528">
                  <a:moveTo>
                    <a:pt x="-56" y="15255"/>
                  </a:moveTo>
                  <a:cubicBezTo>
                    <a:pt x="9377" y="14910"/>
                    <a:pt x="18754" y="13568"/>
                    <a:pt x="27907" y="11247"/>
                  </a:cubicBezTo>
                  <a:cubicBezTo>
                    <a:pt x="37126" y="8739"/>
                    <a:pt x="46037" y="5207"/>
                    <a:pt x="54472" y="714"/>
                  </a:cubicBezTo>
                  <a:cubicBezTo>
                    <a:pt x="47621" y="8031"/>
                    <a:pt x="38822" y="13232"/>
                    <a:pt x="29119" y="15721"/>
                  </a:cubicBezTo>
                  <a:cubicBezTo>
                    <a:pt x="19546" y="18293"/>
                    <a:pt x="9433" y="18135"/>
                    <a:pt x="-56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0193703" y="2136914"/>
              <a:ext cx="77134" cy="21069"/>
            </a:xfrm>
            <a:custGeom>
              <a:rect b="b" l="l" r="r" t="t"/>
              <a:pathLst>
                <a:path extrusionOk="0" h="10057" w="36818">
                  <a:moveTo>
                    <a:pt x="-56" y="8450"/>
                  </a:moveTo>
                  <a:cubicBezTo>
                    <a:pt x="6469" y="7332"/>
                    <a:pt x="12434" y="6586"/>
                    <a:pt x="18586" y="5281"/>
                  </a:cubicBezTo>
                  <a:cubicBezTo>
                    <a:pt x="24738" y="3976"/>
                    <a:pt x="30424" y="2392"/>
                    <a:pt x="36762" y="714"/>
                  </a:cubicBezTo>
                  <a:cubicBezTo>
                    <a:pt x="32102" y="5505"/>
                    <a:pt x="26080" y="8758"/>
                    <a:pt x="19518" y="10035"/>
                  </a:cubicBezTo>
                  <a:cubicBezTo>
                    <a:pt x="12975" y="11405"/>
                    <a:pt x="6180" y="10855"/>
                    <a:pt x="-56" y="8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0153102" y="2136914"/>
              <a:ext cx="26579" cy="67174"/>
            </a:xfrm>
            <a:custGeom>
              <a:rect b="b" l="l" r="r" t="t"/>
              <a:pathLst>
                <a:path extrusionOk="0" h="32064" w="12687">
                  <a:moveTo>
                    <a:pt x="-56" y="714"/>
                  </a:moveTo>
                  <a:cubicBezTo>
                    <a:pt x="11278" y="7024"/>
                    <a:pt x="15800" y="21034"/>
                    <a:pt x="10291" y="32778"/>
                  </a:cubicBezTo>
                  <a:cubicBezTo>
                    <a:pt x="9787" y="27148"/>
                    <a:pt x="8697" y="21584"/>
                    <a:pt x="7028" y="16187"/>
                  </a:cubicBezTo>
                  <a:cubicBezTo>
                    <a:pt x="5173" y="10809"/>
                    <a:pt x="2796" y="5626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0222981" y="2166191"/>
              <a:ext cx="33524" cy="87483"/>
            </a:xfrm>
            <a:custGeom>
              <a:rect b="b" l="l" r="r" t="t"/>
              <a:pathLst>
                <a:path extrusionOk="0" h="41758" w="16002">
                  <a:moveTo>
                    <a:pt x="-56" y="714"/>
                  </a:moveTo>
                  <a:cubicBezTo>
                    <a:pt x="6795" y="5001"/>
                    <a:pt x="11856" y="11620"/>
                    <a:pt x="14205" y="19356"/>
                  </a:cubicBezTo>
                  <a:cubicBezTo>
                    <a:pt x="16787" y="26906"/>
                    <a:pt x="16489" y="35137"/>
                    <a:pt x="13366" y="42472"/>
                  </a:cubicBezTo>
                  <a:cubicBezTo>
                    <a:pt x="13217" y="35099"/>
                    <a:pt x="12024" y="27792"/>
                    <a:pt x="9824" y="20754"/>
                  </a:cubicBezTo>
                  <a:cubicBezTo>
                    <a:pt x="7401" y="13679"/>
                    <a:pt x="4083" y="6940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3617683" y="625091"/>
            <a:ext cx="636860" cy="555145"/>
            <a:chOff x="8316334" y="844291"/>
            <a:chExt cx="981899" cy="855912"/>
          </a:xfrm>
        </p:grpSpPr>
        <p:sp>
          <p:nvSpPr>
            <p:cNvPr id="80" name="Google Shape;80;p6"/>
            <p:cNvSpPr/>
            <p:nvPr/>
          </p:nvSpPr>
          <p:spPr>
            <a:xfrm>
              <a:off x="8316334" y="1331125"/>
              <a:ext cx="420586" cy="313823"/>
            </a:xfrm>
            <a:custGeom>
              <a:rect b="b" l="l" r="r" t="t"/>
              <a:pathLst>
                <a:path extrusionOk="0" h="149796" w="200757">
                  <a:moveTo>
                    <a:pt x="199695" y="7999"/>
                  </a:moveTo>
                  <a:cubicBezTo>
                    <a:pt x="203060" y="34536"/>
                    <a:pt x="197934" y="61455"/>
                    <a:pt x="185061" y="84898"/>
                  </a:cubicBezTo>
                  <a:cubicBezTo>
                    <a:pt x="169075" y="112274"/>
                    <a:pt x="143610" y="132836"/>
                    <a:pt x="113475" y="142689"/>
                  </a:cubicBezTo>
                  <a:cubicBezTo>
                    <a:pt x="76153" y="155179"/>
                    <a:pt x="35429" y="152634"/>
                    <a:pt x="-56" y="135605"/>
                  </a:cubicBezTo>
                  <a:cubicBezTo>
                    <a:pt x="3159" y="98283"/>
                    <a:pt x="19938" y="63431"/>
                    <a:pt x="47109" y="37640"/>
                  </a:cubicBezTo>
                  <a:cubicBezTo>
                    <a:pt x="109839" y="-19965"/>
                    <a:pt x="196060" y="6694"/>
                    <a:pt x="199695" y="79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8378405" y="1424459"/>
              <a:ext cx="302874" cy="171453"/>
            </a:xfrm>
            <a:custGeom>
              <a:rect b="b" l="l" r="r" t="t"/>
              <a:pathLst>
                <a:path extrusionOk="0" h="81839" w="144570">
                  <a:moveTo>
                    <a:pt x="144514" y="714"/>
                  </a:moveTo>
                  <a:cubicBezTo>
                    <a:pt x="118975" y="11452"/>
                    <a:pt x="94078" y="23653"/>
                    <a:pt x="69945" y="37253"/>
                  </a:cubicBezTo>
                  <a:cubicBezTo>
                    <a:pt x="45757" y="50992"/>
                    <a:pt x="22389" y="66120"/>
                    <a:pt x="-56" y="82553"/>
                  </a:cubicBezTo>
                  <a:cubicBezTo>
                    <a:pt x="20516" y="63510"/>
                    <a:pt x="43259" y="46956"/>
                    <a:pt x="67708" y="33244"/>
                  </a:cubicBezTo>
                  <a:cubicBezTo>
                    <a:pt x="91962" y="19458"/>
                    <a:pt x="117735" y="8543"/>
                    <a:pt x="144514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8526029" y="1469744"/>
              <a:ext cx="46222" cy="111113"/>
            </a:xfrm>
            <a:custGeom>
              <a:rect b="b" l="l" r="r" t="t"/>
              <a:pathLst>
                <a:path extrusionOk="0" h="53037" w="22063">
                  <a:moveTo>
                    <a:pt x="22007" y="714"/>
                  </a:moveTo>
                  <a:cubicBezTo>
                    <a:pt x="16545" y="8553"/>
                    <a:pt x="11950" y="16960"/>
                    <a:pt x="8305" y="25788"/>
                  </a:cubicBezTo>
                  <a:cubicBezTo>
                    <a:pt x="4782" y="34810"/>
                    <a:pt x="2256" y="44187"/>
                    <a:pt x="755" y="53751"/>
                  </a:cubicBezTo>
                  <a:cubicBezTo>
                    <a:pt x="-997" y="43861"/>
                    <a:pt x="103" y="33682"/>
                    <a:pt x="3924" y="24389"/>
                  </a:cubicBezTo>
                  <a:cubicBezTo>
                    <a:pt x="7541" y="14919"/>
                    <a:pt x="13823" y="6698"/>
                    <a:pt x="22007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464322" y="1509953"/>
              <a:ext cx="33753" cy="71471"/>
            </a:xfrm>
            <a:custGeom>
              <a:rect b="b" l="l" r="r" t="t"/>
              <a:pathLst>
                <a:path extrusionOk="0" h="34115" w="16111">
                  <a:moveTo>
                    <a:pt x="16055" y="714"/>
                  </a:moveTo>
                  <a:cubicBezTo>
                    <a:pt x="13072" y="6679"/>
                    <a:pt x="10089" y="11899"/>
                    <a:pt x="7480" y="17492"/>
                  </a:cubicBezTo>
                  <a:cubicBezTo>
                    <a:pt x="4870" y="23084"/>
                    <a:pt x="2726" y="28677"/>
                    <a:pt x="302" y="34829"/>
                  </a:cubicBezTo>
                  <a:cubicBezTo>
                    <a:pt x="-676" y="28248"/>
                    <a:pt x="358" y="21518"/>
                    <a:pt x="3285" y="15534"/>
                  </a:cubicBezTo>
                  <a:cubicBezTo>
                    <a:pt x="6026" y="9466"/>
                    <a:pt x="10463" y="4321"/>
                    <a:pt x="16055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468780" y="1463497"/>
              <a:ext cx="66784" cy="28002"/>
            </a:xfrm>
            <a:custGeom>
              <a:rect b="b" l="l" r="r" t="t"/>
              <a:pathLst>
                <a:path extrusionOk="0" h="13366" w="31878">
                  <a:moveTo>
                    <a:pt x="31822" y="11992"/>
                  </a:moveTo>
                  <a:cubicBezTo>
                    <a:pt x="19882" y="17231"/>
                    <a:pt x="5928" y="12300"/>
                    <a:pt x="-56" y="714"/>
                  </a:cubicBezTo>
                  <a:cubicBezTo>
                    <a:pt x="4744" y="3743"/>
                    <a:pt x="9871" y="6213"/>
                    <a:pt x="15231" y="8078"/>
                  </a:cubicBezTo>
                  <a:cubicBezTo>
                    <a:pt x="20609" y="9970"/>
                    <a:pt x="26164" y="11284"/>
                    <a:pt x="31822" y="119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384652" y="1495899"/>
              <a:ext cx="86312" cy="34710"/>
            </a:xfrm>
            <a:custGeom>
              <a:rect b="b" l="l" r="r" t="t"/>
              <a:pathLst>
                <a:path extrusionOk="0" h="16568" w="41199">
                  <a:moveTo>
                    <a:pt x="41143" y="15255"/>
                  </a:moveTo>
                  <a:cubicBezTo>
                    <a:pt x="33640" y="17958"/>
                    <a:pt x="25437" y="17958"/>
                    <a:pt x="17934" y="15255"/>
                  </a:cubicBezTo>
                  <a:cubicBezTo>
                    <a:pt x="10356" y="12784"/>
                    <a:pt x="3952" y="7611"/>
                    <a:pt x="-56" y="714"/>
                  </a:cubicBezTo>
                  <a:cubicBezTo>
                    <a:pt x="5947" y="4964"/>
                    <a:pt x="12499" y="8385"/>
                    <a:pt x="19425" y="10874"/>
                  </a:cubicBezTo>
                  <a:cubicBezTo>
                    <a:pt x="26453" y="13223"/>
                    <a:pt x="33752" y="14695"/>
                    <a:pt x="41143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486339" y="844291"/>
              <a:ext cx="811894" cy="855912"/>
            </a:xfrm>
            <a:custGeom>
              <a:rect b="b" l="l" r="r" t="t"/>
              <a:pathLst>
                <a:path extrusionOk="0" h="408550" w="387539">
                  <a:moveTo>
                    <a:pt x="93718" y="264247"/>
                  </a:moveTo>
                  <a:cubicBezTo>
                    <a:pt x="87100" y="269094"/>
                    <a:pt x="59417" y="288482"/>
                    <a:pt x="34343" y="279440"/>
                  </a:cubicBezTo>
                  <a:cubicBezTo>
                    <a:pt x="-145" y="266857"/>
                    <a:pt x="-8348" y="207761"/>
                    <a:pt x="8151" y="168892"/>
                  </a:cubicBezTo>
                  <a:cubicBezTo>
                    <a:pt x="10481" y="163486"/>
                    <a:pt x="27818" y="122287"/>
                    <a:pt x="67526" y="117812"/>
                  </a:cubicBezTo>
                  <a:cubicBezTo>
                    <a:pt x="85217" y="116181"/>
                    <a:pt x="102890" y="121084"/>
                    <a:pt x="117207" y="131608"/>
                  </a:cubicBezTo>
                  <a:cubicBezTo>
                    <a:pt x="107756" y="123377"/>
                    <a:pt x="99805" y="113572"/>
                    <a:pt x="93718" y="102619"/>
                  </a:cubicBezTo>
                  <a:cubicBezTo>
                    <a:pt x="90922" y="97493"/>
                    <a:pt x="72373" y="64123"/>
                    <a:pt x="81321" y="40540"/>
                  </a:cubicBezTo>
                  <a:cubicBezTo>
                    <a:pt x="97074" y="-1218"/>
                    <a:pt x="199606" y="-16784"/>
                    <a:pt x="237356" y="26652"/>
                  </a:cubicBezTo>
                  <a:cubicBezTo>
                    <a:pt x="255067" y="47065"/>
                    <a:pt x="255998" y="77918"/>
                    <a:pt x="256744" y="83325"/>
                  </a:cubicBezTo>
                  <a:cubicBezTo>
                    <a:pt x="257593" y="100391"/>
                    <a:pt x="254395" y="117412"/>
                    <a:pt x="247423" y="133006"/>
                  </a:cubicBezTo>
                  <a:cubicBezTo>
                    <a:pt x="258869" y="119733"/>
                    <a:pt x="273634" y="109722"/>
                    <a:pt x="290207" y="104017"/>
                  </a:cubicBezTo>
                  <a:cubicBezTo>
                    <a:pt x="297943" y="101407"/>
                    <a:pt x="331592" y="90036"/>
                    <a:pt x="357878" y="106814"/>
                  </a:cubicBezTo>
                  <a:cubicBezTo>
                    <a:pt x="391248" y="128066"/>
                    <a:pt x="395162" y="183340"/>
                    <a:pt x="375868" y="218667"/>
                  </a:cubicBezTo>
                  <a:cubicBezTo>
                    <a:pt x="366752" y="236778"/>
                    <a:pt x="350934" y="250620"/>
                    <a:pt x="331779" y="257256"/>
                  </a:cubicBezTo>
                  <a:cubicBezTo>
                    <a:pt x="293004" y="269560"/>
                    <a:pt x="259913" y="242995"/>
                    <a:pt x="257210" y="240758"/>
                  </a:cubicBezTo>
                  <a:cubicBezTo>
                    <a:pt x="271900" y="253043"/>
                    <a:pt x="284083" y="268041"/>
                    <a:pt x="293096" y="284940"/>
                  </a:cubicBezTo>
                  <a:cubicBezTo>
                    <a:pt x="303070" y="303582"/>
                    <a:pt x="319102" y="334062"/>
                    <a:pt x="306892" y="365008"/>
                  </a:cubicBezTo>
                  <a:cubicBezTo>
                    <a:pt x="298409" y="386633"/>
                    <a:pt x="275293" y="410775"/>
                    <a:pt x="247516" y="409190"/>
                  </a:cubicBezTo>
                  <a:cubicBezTo>
                    <a:pt x="219739" y="407606"/>
                    <a:pt x="203334" y="381227"/>
                    <a:pt x="197742" y="371906"/>
                  </a:cubicBezTo>
                  <a:cubicBezTo>
                    <a:pt x="184282" y="347969"/>
                    <a:pt x="180926" y="319652"/>
                    <a:pt x="188420" y="293236"/>
                  </a:cubicBezTo>
                  <a:cubicBezTo>
                    <a:pt x="192652" y="315215"/>
                    <a:pt x="185941" y="337874"/>
                    <a:pt x="170431" y="354009"/>
                  </a:cubicBezTo>
                  <a:cubicBezTo>
                    <a:pt x="154156" y="370396"/>
                    <a:pt x="130042" y="376240"/>
                    <a:pt x="108073" y="369109"/>
                  </a:cubicBezTo>
                  <a:cubicBezTo>
                    <a:pt x="79587" y="357020"/>
                    <a:pt x="64273" y="325878"/>
                    <a:pt x="72093" y="295939"/>
                  </a:cubicBezTo>
                  <a:cubicBezTo>
                    <a:pt x="75719" y="283327"/>
                    <a:pt x="83297" y="272217"/>
                    <a:pt x="93718" y="264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753957" y="1161924"/>
              <a:ext cx="220272" cy="220272"/>
            </a:xfrm>
            <a:custGeom>
              <a:rect b="b" l="l" r="r" t="t"/>
              <a:pathLst>
                <a:path extrusionOk="0" h="105142" w="105142">
                  <a:moveTo>
                    <a:pt x="105142" y="52571"/>
                  </a:moveTo>
                  <a:cubicBezTo>
                    <a:pt x="105142" y="81605"/>
                    <a:pt x="81605" y="105142"/>
                    <a:pt x="52571" y="105142"/>
                  </a:cubicBezTo>
                  <a:cubicBezTo>
                    <a:pt x="23537" y="105142"/>
                    <a:pt x="0" y="81605"/>
                    <a:pt x="0" y="52571"/>
                  </a:cubicBezTo>
                  <a:cubicBezTo>
                    <a:pt x="0" y="23537"/>
                    <a:pt x="23536" y="0"/>
                    <a:pt x="52571" y="0"/>
                  </a:cubicBezTo>
                  <a:cubicBezTo>
                    <a:pt x="81605" y="0"/>
                    <a:pt x="105142" y="23537"/>
                    <a:pt x="105142" y="52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6"/>
          <p:cNvSpPr/>
          <p:nvPr/>
        </p:nvSpPr>
        <p:spPr>
          <a:xfrm rot="6382096">
            <a:off x="-5409" y="68077"/>
            <a:ext cx="1221944" cy="90174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8174756" y="-3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7792969" y="4043982"/>
            <a:ext cx="1401537" cy="1175245"/>
          </a:xfrm>
          <a:custGeom>
            <a:rect b="b" l="l" r="r" t="t"/>
            <a:pathLst>
              <a:path extrusionOk="0" h="1116622" w="1331627">
                <a:moveTo>
                  <a:pt x="74564" y="1117335"/>
                </a:moveTo>
                <a:lnTo>
                  <a:pt x="71768" y="1117335"/>
                </a:lnTo>
                <a:cubicBezTo>
                  <a:pt x="30616" y="1115816"/>
                  <a:pt x="-1523" y="1081225"/>
                  <a:pt x="-4" y="1040072"/>
                </a:cubicBezTo>
                <a:cubicBezTo>
                  <a:pt x="-4" y="1040072"/>
                  <a:pt x="-4" y="1040063"/>
                  <a:pt x="-4" y="1040063"/>
                </a:cubicBezTo>
                <a:cubicBezTo>
                  <a:pt x="5682" y="887104"/>
                  <a:pt x="43432" y="661906"/>
                  <a:pt x="190892" y="457774"/>
                </a:cubicBezTo>
                <a:cubicBezTo>
                  <a:pt x="472110" y="68618"/>
                  <a:pt x="962213" y="9150"/>
                  <a:pt x="1160287" y="1692"/>
                </a:cubicBezTo>
                <a:cubicBezTo>
                  <a:pt x="1193469" y="388"/>
                  <a:pt x="1226933" y="388"/>
                  <a:pt x="1259835" y="1692"/>
                </a:cubicBezTo>
                <a:cubicBezTo>
                  <a:pt x="1300942" y="3258"/>
                  <a:pt x="1333100" y="37886"/>
                  <a:pt x="1331515" y="79039"/>
                </a:cubicBezTo>
                <a:cubicBezTo>
                  <a:pt x="1331515" y="79048"/>
                  <a:pt x="1331515" y="79048"/>
                  <a:pt x="1331515" y="79058"/>
                </a:cubicBezTo>
                <a:cubicBezTo>
                  <a:pt x="1329930" y="120182"/>
                  <a:pt x="1295256" y="152219"/>
                  <a:pt x="1254150" y="150644"/>
                </a:cubicBezTo>
                <a:cubicBezTo>
                  <a:pt x="1224975" y="149618"/>
                  <a:pt x="1195334" y="149618"/>
                  <a:pt x="1165879" y="150644"/>
                </a:cubicBezTo>
                <a:cubicBezTo>
                  <a:pt x="990083" y="157355"/>
                  <a:pt x="554880" y="209180"/>
                  <a:pt x="312160" y="545113"/>
                </a:cubicBezTo>
                <a:cubicBezTo>
                  <a:pt x="186604" y="718951"/>
                  <a:pt x="154353" y="913203"/>
                  <a:pt x="149413" y="1045563"/>
                </a:cubicBezTo>
                <a:cubicBezTo>
                  <a:pt x="147903" y="1085755"/>
                  <a:pt x="114785" y="1117512"/>
                  <a:pt x="74564" y="11173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7996360" y="4302988"/>
            <a:ext cx="1226725" cy="921973"/>
          </a:xfrm>
          <a:custGeom>
            <a:rect b="b" l="l" r="r" t="t"/>
            <a:pathLst>
              <a:path extrusionOk="0" h="875984" w="1165534">
                <a:moveTo>
                  <a:pt x="74617" y="876698"/>
                </a:moveTo>
                <a:lnTo>
                  <a:pt x="70609" y="876698"/>
                </a:lnTo>
                <a:cubicBezTo>
                  <a:pt x="29484" y="874545"/>
                  <a:pt x="-2105" y="839451"/>
                  <a:pt x="48" y="798326"/>
                </a:cubicBezTo>
                <a:cubicBezTo>
                  <a:pt x="48" y="798317"/>
                  <a:pt x="48" y="798317"/>
                  <a:pt x="48" y="798308"/>
                </a:cubicBezTo>
                <a:cubicBezTo>
                  <a:pt x="6368" y="661520"/>
                  <a:pt x="48611" y="528807"/>
                  <a:pt x="122527" y="413533"/>
                </a:cubicBezTo>
                <a:cubicBezTo>
                  <a:pt x="245938" y="223755"/>
                  <a:pt x="417261" y="148534"/>
                  <a:pt x="530605" y="98666"/>
                </a:cubicBezTo>
                <a:cubicBezTo>
                  <a:pt x="708731" y="21748"/>
                  <a:pt x="902890" y="-10652"/>
                  <a:pt x="1096303" y="4243"/>
                </a:cubicBezTo>
                <a:cubicBezTo>
                  <a:pt x="1137409" y="7226"/>
                  <a:pt x="1168262" y="42935"/>
                  <a:pt x="1165279" y="84013"/>
                </a:cubicBezTo>
                <a:cubicBezTo>
                  <a:pt x="1165279" y="84022"/>
                  <a:pt x="1165279" y="84022"/>
                  <a:pt x="1165279" y="84031"/>
                </a:cubicBezTo>
                <a:cubicBezTo>
                  <a:pt x="1162296" y="125110"/>
                  <a:pt x="1126596" y="155991"/>
                  <a:pt x="1085490" y="153017"/>
                </a:cubicBezTo>
                <a:cubicBezTo>
                  <a:pt x="1085490" y="153017"/>
                  <a:pt x="1085397" y="153008"/>
                  <a:pt x="1085397" y="153008"/>
                </a:cubicBezTo>
                <a:cubicBezTo>
                  <a:pt x="916219" y="139865"/>
                  <a:pt x="746482" y="168080"/>
                  <a:pt x="590633" y="235220"/>
                </a:cubicBezTo>
                <a:cubicBezTo>
                  <a:pt x="488101" y="280427"/>
                  <a:pt x="346700" y="342413"/>
                  <a:pt x="247523" y="494812"/>
                </a:cubicBezTo>
                <a:cubicBezTo>
                  <a:pt x="187961" y="588108"/>
                  <a:pt x="153939" y="695449"/>
                  <a:pt x="148999" y="806044"/>
                </a:cubicBezTo>
                <a:cubicBezTo>
                  <a:pt x="146948" y="845622"/>
                  <a:pt x="114231" y="876652"/>
                  <a:pt x="74617" y="8766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8193870" y="4610384"/>
            <a:ext cx="1034877" cy="602723"/>
          </a:xfrm>
          <a:custGeom>
            <a:rect b="b" l="l" r="r" t="t"/>
            <a:pathLst>
              <a:path extrusionOk="0" h="572658" w="983256">
                <a:moveTo>
                  <a:pt x="74573" y="573372"/>
                </a:moveTo>
                <a:cubicBezTo>
                  <a:pt x="68608" y="573372"/>
                  <a:pt x="62736" y="572692"/>
                  <a:pt x="56956" y="571322"/>
                </a:cubicBezTo>
                <a:cubicBezTo>
                  <a:pt x="16969" y="561628"/>
                  <a:pt x="-7639" y="521324"/>
                  <a:pt x="2056" y="481299"/>
                </a:cubicBezTo>
                <a:cubicBezTo>
                  <a:pt x="2056" y="481261"/>
                  <a:pt x="2056" y="481224"/>
                  <a:pt x="2056" y="481187"/>
                </a:cubicBezTo>
                <a:cubicBezTo>
                  <a:pt x="27782" y="369157"/>
                  <a:pt x="84734" y="266708"/>
                  <a:pt x="166293" y="185708"/>
                </a:cubicBezTo>
                <a:cubicBezTo>
                  <a:pt x="305271" y="50832"/>
                  <a:pt x="472491" y="27249"/>
                  <a:pt x="594597" y="10658"/>
                </a:cubicBezTo>
                <a:cubicBezTo>
                  <a:pt x="703188" y="-4368"/>
                  <a:pt x="813457" y="-2354"/>
                  <a:pt x="921489" y="16623"/>
                </a:cubicBezTo>
                <a:cubicBezTo>
                  <a:pt x="962036" y="23726"/>
                  <a:pt x="989160" y="62371"/>
                  <a:pt x="982076" y="102936"/>
                </a:cubicBezTo>
                <a:cubicBezTo>
                  <a:pt x="974992" y="143502"/>
                  <a:pt x="936309" y="170626"/>
                  <a:pt x="895763" y="163524"/>
                </a:cubicBezTo>
                <a:cubicBezTo>
                  <a:pt x="803017" y="147249"/>
                  <a:pt x="708316" y="145515"/>
                  <a:pt x="615105" y="158397"/>
                </a:cubicBezTo>
                <a:cubicBezTo>
                  <a:pt x="502133" y="174056"/>
                  <a:pt x="374061" y="191860"/>
                  <a:pt x="270224" y="292714"/>
                </a:cubicBezTo>
                <a:cubicBezTo>
                  <a:pt x="229117" y="332515"/>
                  <a:pt x="174496" y="403635"/>
                  <a:pt x="147091" y="516421"/>
                </a:cubicBezTo>
                <a:cubicBezTo>
                  <a:pt x="138982" y="549865"/>
                  <a:pt x="108968" y="573401"/>
                  <a:pt x="74573" y="573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8443708" y="4899276"/>
            <a:ext cx="779312" cy="342703"/>
          </a:xfrm>
          <a:custGeom>
            <a:rect b="b" l="l" r="r" t="t"/>
            <a:pathLst>
              <a:path extrusionOk="0" h="325609" w="740439">
                <a:moveTo>
                  <a:pt x="74652" y="326323"/>
                </a:moveTo>
                <a:lnTo>
                  <a:pt x="67662" y="326323"/>
                </a:lnTo>
                <a:cubicBezTo>
                  <a:pt x="26648" y="322538"/>
                  <a:pt x="-3552" y="286223"/>
                  <a:pt x="270" y="245220"/>
                </a:cubicBezTo>
                <a:cubicBezTo>
                  <a:pt x="270" y="245192"/>
                  <a:pt x="270" y="245164"/>
                  <a:pt x="270" y="245136"/>
                </a:cubicBezTo>
                <a:cubicBezTo>
                  <a:pt x="7913" y="163483"/>
                  <a:pt x="36901" y="100379"/>
                  <a:pt x="86583" y="57502"/>
                </a:cubicBezTo>
                <a:cubicBezTo>
                  <a:pt x="152763" y="457"/>
                  <a:pt x="225560" y="2041"/>
                  <a:pt x="346176" y="4838"/>
                </a:cubicBezTo>
                <a:cubicBezTo>
                  <a:pt x="370691" y="5397"/>
                  <a:pt x="398001" y="6049"/>
                  <a:pt x="428668" y="6236"/>
                </a:cubicBezTo>
                <a:cubicBezTo>
                  <a:pt x="505380" y="6889"/>
                  <a:pt x="583678" y="5118"/>
                  <a:pt x="661695" y="830"/>
                </a:cubicBezTo>
                <a:cubicBezTo>
                  <a:pt x="702802" y="-1445"/>
                  <a:pt x="738034" y="30042"/>
                  <a:pt x="740271" y="71167"/>
                </a:cubicBezTo>
                <a:cubicBezTo>
                  <a:pt x="740271" y="71176"/>
                  <a:pt x="740271" y="71195"/>
                  <a:pt x="740271" y="71204"/>
                </a:cubicBezTo>
                <a:cubicBezTo>
                  <a:pt x="742508" y="112328"/>
                  <a:pt x="711096" y="147497"/>
                  <a:pt x="669898" y="149772"/>
                </a:cubicBezTo>
                <a:cubicBezTo>
                  <a:pt x="669898" y="149772"/>
                  <a:pt x="669804" y="149781"/>
                  <a:pt x="669804" y="149781"/>
                </a:cubicBezTo>
                <a:cubicBezTo>
                  <a:pt x="588897" y="154162"/>
                  <a:pt x="507337" y="156120"/>
                  <a:pt x="427456" y="155374"/>
                </a:cubicBezTo>
                <a:cubicBezTo>
                  <a:pt x="395950" y="155374"/>
                  <a:pt x="367894" y="154535"/>
                  <a:pt x="342727" y="153882"/>
                </a:cubicBezTo>
                <a:cubicBezTo>
                  <a:pt x="241686" y="151645"/>
                  <a:pt x="205613" y="151738"/>
                  <a:pt x="184269" y="170381"/>
                </a:cubicBezTo>
                <a:cubicBezTo>
                  <a:pt x="164787" y="187252"/>
                  <a:pt x="152857" y="216986"/>
                  <a:pt x="149035" y="259024"/>
                </a:cubicBezTo>
                <a:cubicBezTo>
                  <a:pt x="145306" y="297269"/>
                  <a:pt x="113055" y="326407"/>
                  <a:pt x="74652" y="3263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8682007" y="5084903"/>
            <a:ext cx="540653" cy="156967"/>
          </a:xfrm>
          <a:custGeom>
            <a:rect b="b" l="l" r="r" t="t"/>
            <a:pathLst>
              <a:path extrusionOk="0" h="149137" w="513685">
                <a:moveTo>
                  <a:pt x="439061" y="149852"/>
                </a:moveTo>
                <a:lnTo>
                  <a:pt x="74513" y="149852"/>
                </a:lnTo>
                <a:cubicBezTo>
                  <a:pt x="33314" y="149852"/>
                  <a:pt x="-56" y="116463"/>
                  <a:pt x="-56" y="75283"/>
                </a:cubicBezTo>
                <a:cubicBezTo>
                  <a:pt x="-56" y="34102"/>
                  <a:pt x="33314" y="714"/>
                  <a:pt x="74513" y="714"/>
                </a:cubicBezTo>
                <a:lnTo>
                  <a:pt x="439061" y="714"/>
                </a:lnTo>
                <a:cubicBezTo>
                  <a:pt x="480261" y="714"/>
                  <a:pt x="513630" y="34102"/>
                  <a:pt x="513630" y="75283"/>
                </a:cubicBezTo>
                <a:cubicBezTo>
                  <a:pt x="513630" y="116463"/>
                  <a:pt x="480261" y="149852"/>
                  <a:pt x="439061" y="1498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655013" y="627225"/>
            <a:ext cx="791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ldrich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bril Fatface"/>
              <a:buNone/>
              <a:defRPr sz="3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655012" y="1834500"/>
            <a:ext cx="37206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7"/>
          <p:cNvSpPr txBox="1"/>
          <p:nvPr>
            <p:ph idx="2" type="body"/>
          </p:nvPr>
        </p:nvSpPr>
        <p:spPr>
          <a:xfrm>
            <a:off x="4848109" y="1825688"/>
            <a:ext cx="37209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9" name="Google Shape;99;p7"/>
          <p:cNvGrpSpPr/>
          <p:nvPr/>
        </p:nvGrpSpPr>
        <p:grpSpPr>
          <a:xfrm rot="-7155103">
            <a:off x="8624724" y="4393055"/>
            <a:ext cx="321432" cy="301585"/>
            <a:chOff x="2495301" y="1749451"/>
            <a:chExt cx="358028" cy="335921"/>
          </a:xfrm>
        </p:grpSpPr>
        <p:sp>
          <p:nvSpPr>
            <p:cNvPr id="100" name="Google Shape;100;p7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 rot="3120783">
            <a:off x="8231950" y="4571840"/>
            <a:ext cx="321391" cy="301546"/>
            <a:chOff x="2495301" y="1749451"/>
            <a:chExt cx="358028" cy="335921"/>
          </a:xfrm>
        </p:grpSpPr>
        <p:sp>
          <p:nvSpPr>
            <p:cNvPr id="105" name="Google Shape;105;p7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7"/>
          <p:cNvSpPr/>
          <p:nvPr/>
        </p:nvSpPr>
        <p:spPr>
          <a:xfrm rot="7430165">
            <a:off x="62376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 flipH="1" rot="9473433">
            <a:off x="8723580" y="39636"/>
            <a:ext cx="321609" cy="588436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 flipH="1" rot="3562773">
            <a:off x="267657" y="4455698"/>
            <a:ext cx="728684" cy="538302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3999831" y="4769376"/>
            <a:ext cx="1130422" cy="870192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3732517" y="4499579"/>
            <a:ext cx="1637249" cy="1140068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3505265" y="4227273"/>
            <a:ext cx="2132114" cy="1412975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1596439" y="1936819"/>
            <a:ext cx="59916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type="title"/>
          </p:nvPr>
        </p:nvSpPr>
        <p:spPr>
          <a:xfrm>
            <a:off x="1555809" y="882938"/>
            <a:ext cx="599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8" name="Google Shape;118;p8"/>
          <p:cNvSpPr/>
          <p:nvPr/>
        </p:nvSpPr>
        <p:spPr>
          <a:xfrm flipH="1" rot="8961283">
            <a:off x="-145284" y="184967"/>
            <a:ext cx="909532" cy="671049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958291" y="223441"/>
            <a:ext cx="938681" cy="479711"/>
          </a:xfrm>
          <a:custGeom>
            <a:rect b="b" l="l" r="r" t="t"/>
            <a:pathLst>
              <a:path extrusionOk="0" h="454702" w="889745">
                <a:moveTo>
                  <a:pt x="353596" y="20875"/>
                </a:moveTo>
                <a:cubicBezTo>
                  <a:pt x="389557" y="-4805"/>
                  <a:pt x="437514" y="-6054"/>
                  <a:pt x="474770" y="17706"/>
                </a:cubicBezTo>
                <a:cubicBezTo>
                  <a:pt x="510871" y="42546"/>
                  <a:pt x="528422" y="86710"/>
                  <a:pt x="519232" y="129559"/>
                </a:cubicBezTo>
                <a:cubicBezTo>
                  <a:pt x="535358" y="97867"/>
                  <a:pt x="559686" y="68785"/>
                  <a:pt x="592496" y="54990"/>
                </a:cubicBezTo>
                <a:cubicBezTo>
                  <a:pt x="625306" y="41195"/>
                  <a:pt x="667065" y="46788"/>
                  <a:pt x="690181" y="74098"/>
                </a:cubicBezTo>
                <a:cubicBezTo>
                  <a:pt x="713298" y="101409"/>
                  <a:pt x="706679" y="150159"/>
                  <a:pt x="674428" y="164979"/>
                </a:cubicBezTo>
                <a:cubicBezTo>
                  <a:pt x="715161" y="145219"/>
                  <a:pt x="758318" y="124899"/>
                  <a:pt x="803619" y="128627"/>
                </a:cubicBezTo>
                <a:cubicBezTo>
                  <a:pt x="848920" y="132355"/>
                  <a:pt x="894500" y="170106"/>
                  <a:pt x="889279" y="215127"/>
                </a:cubicBezTo>
                <a:cubicBezTo>
                  <a:pt x="886017" y="243836"/>
                  <a:pt x="862901" y="267511"/>
                  <a:pt x="836056" y="278138"/>
                </a:cubicBezTo>
                <a:cubicBezTo>
                  <a:pt x="809212" y="288763"/>
                  <a:pt x="782926" y="286899"/>
                  <a:pt x="750489" y="284290"/>
                </a:cubicBezTo>
                <a:cubicBezTo>
                  <a:pt x="781248" y="292585"/>
                  <a:pt x="796535" y="302093"/>
                  <a:pt x="805669" y="324091"/>
                </a:cubicBezTo>
                <a:cubicBezTo>
                  <a:pt x="814804" y="346088"/>
                  <a:pt x="811635" y="361375"/>
                  <a:pt x="796908" y="380017"/>
                </a:cubicBezTo>
                <a:cubicBezTo>
                  <a:pt x="781360" y="398286"/>
                  <a:pt x="760826" y="411634"/>
                  <a:pt x="737812" y="418420"/>
                </a:cubicBezTo>
                <a:cubicBezTo>
                  <a:pt x="658900" y="443326"/>
                  <a:pt x="572716" y="419483"/>
                  <a:pt x="517834" y="357553"/>
                </a:cubicBezTo>
                <a:cubicBezTo>
                  <a:pt x="486328" y="388499"/>
                  <a:pt x="454078" y="419911"/>
                  <a:pt x="414370" y="439020"/>
                </a:cubicBezTo>
                <a:cubicBezTo>
                  <a:pt x="374662" y="458128"/>
                  <a:pt x="325167" y="462975"/>
                  <a:pt x="287323" y="440325"/>
                </a:cubicBezTo>
                <a:cubicBezTo>
                  <a:pt x="249480" y="417674"/>
                  <a:pt x="230837" y="362680"/>
                  <a:pt x="256190" y="326607"/>
                </a:cubicBezTo>
                <a:cubicBezTo>
                  <a:pt x="215737" y="355596"/>
                  <a:pt x="173233" y="385610"/>
                  <a:pt x="123924" y="392973"/>
                </a:cubicBezTo>
                <a:cubicBezTo>
                  <a:pt x="74616" y="400337"/>
                  <a:pt x="16918" y="377128"/>
                  <a:pt x="2750" y="329497"/>
                </a:cubicBezTo>
                <a:cubicBezTo>
                  <a:pt x="-6982" y="291821"/>
                  <a:pt x="9163" y="252225"/>
                  <a:pt x="42458" y="232091"/>
                </a:cubicBezTo>
                <a:cubicBezTo>
                  <a:pt x="74895" y="212703"/>
                  <a:pt x="111341" y="220533"/>
                  <a:pt x="150023" y="235447"/>
                </a:cubicBezTo>
                <a:cubicBezTo>
                  <a:pt x="121500" y="201984"/>
                  <a:pt x="86454" y="173461"/>
                  <a:pt x="105655" y="135618"/>
                </a:cubicBezTo>
                <a:cubicBezTo>
                  <a:pt x="124856" y="97774"/>
                  <a:pt x="172580" y="80623"/>
                  <a:pt x="214525" y="86962"/>
                </a:cubicBezTo>
                <a:cubicBezTo>
                  <a:pt x="238947" y="90690"/>
                  <a:pt x="305406" y="114925"/>
                  <a:pt x="305406" y="114925"/>
                </a:cubicBezTo>
                <a:cubicBezTo>
                  <a:pt x="305406" y="114925"/>
                  <a:pt x="314727" y="78946"/>
                  <a:pt x="319388" y="67387"/>
                </a:cubicBezTo>
                <a:cubicBezTo>
                  <a:pt x="326267" y="49015"/>
                  <a:pt x="338114" y="32918"/>
                  <a:pt x="353596" y="20875"/>
                </a:cubicBezTo>
                <a:close/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 rot="5400000">
            <a:off x="8268319" y="4267815"/>
            <a:ext cx="969236" cy="782120"/>
          </a:xfrm>
          <a:custGeom>
            <a:rect b="b" l="l" r="r" t="t"/>
            <a:pathLst>
              <a:path extrusionOk="0" h="405769" w="502846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8"/>
          <p:cNvGrpSpPr/>
          <p:nvPr/>
        </p:nvGrpSpPr>
        <p:grpSpPr>
          <a:xfrm>
            <a:off x="1794220" y="703536"/>
            <a:ext cx="468802" cy="439855"/>
            <a:chOff x="2495301" y="1749451"/>
            <a:chExt cx="358028" cy="335921"/>
          </a:xfrm>
        </p:grpSpPr>
        <p:sp>
          <p:nvSpPr>
            <p:cNvPr id="122" name="Google Shape;122;p8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 rot="3120639">
            <a:off x="1427417" y="1019049"/>
            <a:ext cx="468770" cy="439825"/>
            <a:chOff x="2495301" y="1749451"/>
            <a:chExt cx="358028" cy="335921"/>
          </a:xfrm>
        </p:grpSpPr>
        <p:sp>
          <p:nvSpPr>
            <p:cNvPr id="127" name="Google Shape;127;p8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bg>
      <p:bgPr>
        <a:solidFill>
          <a:schemeClr val="accent4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954675" y="1420369"/>
            <a:ext cx="72348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sz="3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33" name="Google Shape;133;p9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9"/>
          <p:cNvSpPr/>
          <p:nvPr/>
        </p:nvSpPr>
        <p:spPr>
          <a:xfrm>
            <a:off x="383981" y="815025"/>
            <a:ext cx="8358426" cy="3705092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9"/>
          <p:cNvGrpSpPr/>
          <p:nvPr/>
        </p:nvGrpSpPr>
        <p:grpSpPr>
          <a:xfrm>
            <a:off x="1143309" y="815100"/>
            <a:ext cx="726834" cy="582941"/>
            <a:chOff x="9417497" y="1564911"/>
            <a:chExt cx="967692" cy="776116"/>
          </a:xfrm>
        </p:grpSpPr>
        <p:sp>
          <p:nvSpPr>
            <p:cNvPr id="136" name="Google Shape;136;p9"/>
            <p:cNvSpPr/>
            <p:nvPr/>
          </p:nvSpPr>
          <p:spPr>
            <a:xfrm>
              <a:off x="9921017" y="1988233"/>
              <a:ext cx="464172" cy="297268"/>
            </a:xfrm>
            <a:custGeom>
              <a:rect b="b" l="l" r="r" t="t"/>
              <a:pathLst>
                <a:path extrusionOk="0" h="141894" w="221562">
                  <a:moveTo>
                    <a:pt x="-56" y="35735"/>
                  </a:moveTo>
                  <a:cubicBezTo>
                    <a:pt x="19220" y="17214"/>
                    <a:pt x="43846" y="5245"/>
                    <a:pt x="70318" y="1526"/>
                  </a:cubicBezTo>
                  <a:cubicBezTo>
                    <a:pt x="101814" y="-2016"/>
                    <a:pt x="133515" y="6103"/>
                    <a:pt x="159428" y="24363"/>
                  </a:cubicBezTo>
                  <a:cubicBezTo>
                    <a:pt x="191781" y="46771"/>
                    <a:pt x="214068" y="80970"/>
                    <a:pt x="221506" y="119625"/>
                  </a:cubicBezTo>
                  <a:cubicBezTo>
                    <a:pt x="189721" y="139423"/>
                    <a:pt x="151757" y="146795"/>
                    <a:pt x="114873" y="140317"/>
                  </a:cubicBezTo>
                  <a:cubicBezTo>
                    <a:pt x="31542" y="124192"/>
                    <a:pt x="876" y="39090"/>
                    <a:pt x="-56" y="357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9417497" y="1564911"/>
              <a:ext cx="759789" cy="776116"/>
            </a:xfrm>
            <a:custGeom>
              <a:rect b="b" l="l" r="r" t="t"/>
              <a:pathLst>
                <a:path extrusionOk="0" h="370461" w="362668">
                  <a:moveTo>
                    <a:pt x="76713" y="161264"/>
                  </a:moveTo>
                  <a:cubicBezTo>
                    <a:pt x="41200" y="163222"/>
                    <a:pt x="10440" y="143834"/>
                    <a:pt x="2144" y="117082"/>
                  </a:cubicBezTo>
                  <a:cubicBezTo>
                    <a:pt x="-9228" y="80544"/>
                    <a:pt x="25913" y="46988"/>
                    <a:pt x="51825" y="34218"/>
                  </a:cubicBezTo>
                  <a:cubicBezTo>
                    <a:pt x="55647" y="32260"/>
                    <a:pt x="103185" y="9889"/>
                    <a:pt x="140190" y="39717"/>
                  </a:cubicBezTo>
                  <a:cubicBezTo>
                    <a:pt x="172440" y="65723"/>
                    <a:pt x="168153" y="108507"/>
                    <a:pt x="168153" y="111489"/>
                  </a:cubicBezTo>
                  <a:cubicBezTo>
                    <a:pt x="167500" y="106829"/>
                    <a:pt x="160789" y="57613"/>
                    <a:pt x="196116" y="25922"/>
                  </a:cubicBezTo>
                  <a:cubicBezTo>
                    <a:pt x="223147" y="1407"/>
                    <a:pt x="272642" y="-10524"/>
                    <a:pt x="298648" y="14830"/>
                  </a:cubicBezTo>
                  <a:cubicBezTo>
                    <a:pt x="317291" y="33472"/>
                    <a:pt x="317291" y="66562"/>
                    <a:pt x="306944" y="89398"/>
                  </a:cubicBezTo>
                  <a:cubicBezTo>
                    <a:pt x="297660" y="108954"/>
                    <a:pt x="280845" y="123924"/>
                    <a:pt x="260338" y="130877"/>
                  </a:cubicBezTo>
                  <a:cubicBezTo>
                    <a:pt x="279857" y="123150"/>
                    <a:pt x="301594" y="123150"/>
                    <a:pt x="321112" y="130877"/>
                  </a:cubicBezTo>
                  <a:cubicBezTo>
                    <a:pt x="329035" y="134140"/>
                    <a:pt x="358396" y="146630"/>
                    <a:pt x="362498" y="175059"/>
                  </a:cubicBezTo>
                  <a:cubicBezTo>
                    <a:pt x="363859" y="196433"/>
                    <a:pt x="353037" y="216744"/>
                    <a:pt x="334534" y="227537"/>
                  </a:cubicBezTo>
                  <a:cubicBezTo>
                    <a:pt x="317878" y="237483"/>
                    <a:pt x="297651" y="239496"/>
                    <a:pt x="279354" y="233037"/>
                  </a:cubicBezTo>
                  <a:cubicBezTo>
                    <a:pt x="283641" y="234901"/>
                    <a:pt x="312443" y="247578"/>
                    <a:pt x="317943" y="274516"/>
                  </a:cubicBezTo>
                  <a:cubicBezTo>
                    <a:pt x="323442" y="301454"/>
                    <a:pt x="301911" y="323451"/>
                    <a:pt x="287556" y="337992"/>
                  </a:cubicBezTo>
                  <a:cubicBezTo>
                    <a:pt x="274972" y="350856"/>
                    <a:pt x="255118" y="371082"/>
                    <a:pt x="224080" y="371175"/>
                  </a:cubicBezTo>
                  <a:cubicBezTo>
                    <a:pt x="200385" y="370308"/>
                    <a:pt x="178219" y="359226"/>
                    <a:pt x="163306" y="340789"/>
                  </a:cubicBezTo>
                  <a:cubicBezTo>
                    <a:pt x="144990" y="315939"/>
                    <a:pt x="141802" y="283035"/>
                    <a:pt x="155010" y="255128"/>
                  </a:cubicBezTo>
                  <a:cubicBezTo>
                    <a:pt x="148364" y="276324"/>
                    <a:pt x="140646" y="297166"/>
                    <a:pt x="131894" y="317579"/>
                  </a:cubicBezTo>
                  <a:cubicBezTo>
                    <a:pt x="115395" y="356262"/>
                    <a:pt x="109430" y="360363"/>
                    <a:pt x="104956" y="362134"/>
                  </a:cubicBezTo>
                  <a:cubicBezTo>
                    <a:pt x="80534" y="372294"/>
                    <a:pt x="43530" y="340136"/>
                    <a:pt x="25260" y="314503"/>
                  </a:cubicBezTo>
                  <a:cubicBezTo>
                    <a:pt x="15939" y="300894"/>
                    <a:pt x="-6525" y="269948"/>
                    <a:pt x="2424" y="231639"/>
                  </a:cubicBezTo>
                  <a:cubicBezTo>
                    <a:pt x="12257" y="196237"/>
                    <a:pt x="40836" y="169169"/>
                    <a:pt x="76713" y="161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696544" y="1861301"/>
              <a:ext cx="183168" cy="183168"/>
            </a:xfrm>
            <a:custGeom>
              <a:rect b="b" l="l" r="r" t="t"/>
              <a:pathLst>
                <a:path extrusionOk="0" h="87431" w="87431">
                  <a:moveTo>
                    <a:pt x="87432" y="43716"/>
                  </a:moveTo>
                  <a:cubicBezTo>
                    <a:pt x="87432" y="67860"/>
                    <a:pt x="67860" y="87432"/>
                    <a:pt x="43716" y="87432"/>
                  </a:cubicBezTo>
                  <a:cubicBezTo>
                    <a:pt x="19572" y="87432"/>
                    <a:pt x="0" y="67860"/>
                    <a:pt x="0" y="43716"/>
                  </a:cubicBezTo>
                  <a:cubicBezTo>
                    <a:pt x="0" y="19572"/>
                    <a:pt x="19572" y="0"/>
                    <a:pt x="43716" y="0"/>
                  </a:cubicBezTo>
                  <a:cubicBezTo>
                    <a:pt x="67860" y="0"/>
                    <a:pt x="87432" y="19572"/>
                    <a:pt x="87432" y="43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10015296" y="2057859"/>
              <a:ext cx="318886" cy="141184"/>
            </a:xfrm>
            <a:custGeom>
              <a:rect b="b" l="l" r="r" t="t"/>
              <a:pathLst>
                <a:path extrusionOk="0" h="67391" w="152213">
                  <a:moveTo>
                    <a:pt x="-56" y="714"/>
                  </a:moveTo>
                  <a:cubicBezTo>
                    <a:pt x="23862" y="14919"/>
                    <a:pt x="48600" y="27679"/>
                    <a:pt x="74047" y="38930"/>
                  </a:cubicBezTo>
                  <a:cubicBezTo>
                    <a:pt x="99493" y="50172"/>
                    <a:pt x="125574" y="59912"/>
                    <a:pt x="152158" y="68105"/>
                  </a:cubicBezTo>
                  <a:cubicBezTo>
                    <a:pt x="124623" y="62932"/>
                    <a:pt x="97788" y="54580"/>
                    <a:pt x="72182" y="43218"/>
                  </a:cubicBezTo>
                  <a:cubicBezTo>
                    <a:pt x="46522" y="31930"/>
                    <a:pt x="22277" y="17659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10118162" y="2087528"/>
              <a:ext cx="114236" cy="35248"/>
            </a:xfrm>
            <a:custGeom>
              <a:rect b="b" l="l" r="r" t="t"/>
              <a:pathLst>
                <a:path extrusionOk="0" h="16825" w="54528">
                  <a:moveTo>
                    <a:pt x="-56" y="15255"/>
                  </a:moveTo>
                  <a:cubicBezTo>
                    <a:pt x="9377" y="14910"/>
                    <a:pt x="18754" y="13568"/>
                    <a:pt x="27907" y="11247"/>
                  </a:cubicBezTo>
                  <a:cubicBezTo>
                    <a:pt x="37126" y="8739"/>
                    <a:pt x="46037" y="5207"/>
                    <a:pt x="54472" y="714"/>
                  </a:cubicBezTo>
                  <a:cubicBezTo>
                    <a:pt x="47621" y="8031"/>
                    <a:pt x="38822" y="13232"/>
                    <a:pt x="29119" y="15721"/>
                  </a:cubicBezTo>
                  <a:cubicBezTo>
                    <a:pt x="19546" y="18293"/>
                    <a:pt x="9433" y="18135"/>
                    <a:pt x="-56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0193703" y="2136914"/>
              <a:ext cx="77134" cy="21069"/>
            </a:xfrm>
            <a:custGeom>
              <a:rect b="b" l="l" r="r" t="t"/>
              <a:pathLst>
                <a:path extrusionOk="0" h="10057" w="36818">
                  <a:moveTo>
                    <a:pt x="-56" y="8450"/>
                  </a:moveTo>
                  <a:cubicBezTo>
                    <a:pt x="6469" y="7332"/>
                    <a:pt x="12434" y="6586"/>
                    <a:pt x="18586" y="5281"/>
                  </a:cubicBezTo>
                  <a:cubicBezTo>
                    <a:pt x="24738" y="3976"/>
                    <a:pt x="30424" y="2392"/>
                    <a:pt x="36762" y="714"/>
                  </a:cubicBezTo>
                  <a:cubicBezTo>
                    <a:pt x="32102" y="5505"/>
                    <a:pt x="26080" y="8758"/>
                    <a:pt x="19518" y="10035"/>
                  </a:cubicBezTo>
                  <a:cubicBezTo>
                    <a:pt x="12975" y="11405"/>
                    <a:pt x="6180" y="10855"/>
                    <a:pt x="-56" y="8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0153102" y="2136914"/>
              <a:ext cx="26579" cy="67174"/>
            </a:xfrm>
            <a:custGeom>
              <a:rect b="b" l="l" r="r" t="t"/>
              <a:pathLst>
                <a:path extrusionOk="0" h="32064" w="12687">
                  <a:moveTo>
                    <a:pt x="-56" y="714"/>
                  </a:moveTo>
                  <a:cubicBezTo>
                    <a:pt x="11278" y="7024"/>
                    <a:pt x="15800" y="21034"/>
                    <a:pt x="10291" y="32778"/>
                  </a:cubicBezTo>
                  <a:cubicBezTo>
                    <a:pt x="9787" y="27148"/>
                    <a:pt x="8697" y="21584"/>
                    <a:pt x="7028" y="16187"/>
                  </a:cubicBezTo>
                  <a:cubicBezTo>
                    <a:pt x="5173" y="10809"/>
                    <a:pt x="2796" y="5626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0222981" y="2166191"/>
              <a:ext cx="33524" cy="87483"/>
            </a:xfrm>
            <a:custGeom>
              <a:rect b="b" l="l" r="r" t="t"/>
              <a:pathLst>
                <a:path extrusionOk="0" h="41758" w="16002">
                  <a:moveTo>
                    <a:pt x="-56" y="714"/>
                  </a:moveTo>
                  <a:cubicBezTo>
                    <a:pt x="6795" y="5001"/>
                    <a:pt x="11856" y="11620"/>
                    <a:pt x="14205" y="19356"/>
                  </a:cubicBezTo>
                  <a:cubicBezTo>
                    <a:pt x="16787" y="26906"/>
                    <a:pt x="16489" y="35137"/>
                    <a:pt x="13366" y="42472"/>
                  </a:cubicBezTo>
                  <a:cubicBezTo>
                    <a:pt x="13217" y="35099"/>
                    <a:pt x="12024" y="27792"/>
                    <a:pt x="9824" y="20754"/>
                  </a:cubicBezTo>
                  <a:cubicBezTo>
                    <a:pt x="7401" y="13679"/>
                    <a:pt x="4083" y="6940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9"/>
          <p:cNvGrpSpPr/>
          <p:nvPr/>
        </p:nvGrpSpPr>
        <p:grpSpPr>
          <a:xfrm>
            <a:off x="532383" y="898409"/>
            <a:ext cx="826072" cy="720079"/>
            <a:chOff x="8316334" y="844291"/>
            <a:chExt cx="981899" cy="855912"/>
          </a:xfrm>
        </p:grpSpPr>
        <p:sp>
          <p:nvSpPr>
            <p:cNvPr id="145" name="Google Shape;145;p9"/>
            <p:cNvSpPr/>
            <p:nvPr/>
          </p:nvSpPr>
          <p:spPr>
            <a:xfrm>
              <a:off x="8316334" y="1331125"/>
              <a:ext cx="420586" cy="313823"/>
            </a:xfrm>
            <a:custGeom>
              <a:rect b="b" l="l" r="r" t="t"/>
              <a:pathLst>
                <a:path extrusionOk="0" h="149796" w="200757">
                  <a:moveTo>
                    <a:pt x="199695" y="7999"/>
                  </a:moveTo>
                  <a:cubicBezTo>
                    <a:pt x="203060" y="34536"/>
                    <a:pt x="197934" y="61455"/>
                    <a:pt x="185061" y="84898"/>
                  </a:cubicBezTo>
                  <a:cubicBezTo>
                    <a:pt x="169075" y="112274"/>
                    <a:pt x="143610" y="132836"/>
                    <a:pt x="113475" y="142689"/>
                  </a:cubicBezTo>
                  <a:cubicBezTo>
                    <a:pt x="76153" y="155179"/>
                    <a:pt x="35429" y="152634"/>
                    <a:pt x="-56" y="135605"/>
                  </a:cubicBezTo>
                  <a:cubicBezTo>
                    <a:pt x="3159" y="98283"/>
                    <a:pt x="19938" y="63431"/>
                    <a:pt x="47109" y="37640"/>
                  </a:cubicBezTo>
                  <a:cubicBezTo>
                    <a:pt x="109839" y="-19965"/>
                    <a:pt x="196060" y="6694"/>
                    <a:pt x="199695" y="79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8378405" y="1424459"/>
              <a:ext cx="302874" cy="171453"/>
            </a:xfrm>
            <a:custGeom>
              <a:rect b="b" l="l" r="r" t="t"/>
              <a:pathLst>
                <a:path extrusionOk="0" h="81839" w="144570">
                  <a:moveTo>
                    <a:pt x="144514" y="714"/>
                  </a:moveTo>
                  <a:cubicBezTo>
                    <a:pt x="118975" y="11452"/>
                    <a:pt x="94078" y="23653"/>
                    <a:pt x="69945" y="37253"/>
                  </a:cubicBezTo>
                  <a:cubicBezTo>
                    <a:pt x="45757" y="50992"/>
                    <a:pt x="22389" y="66120"/>
                    <a:pt x="-56" y="82553"/>
                  </a:cubicBezTo>
                  <a:cubicBezTo>
                    <a:pt x="20516" y="63510"/>
                    <a:pt x="43259" y="46956"/>
                    <a:pt x="67708" y="33244"/>
                  </a:cubicBezTo>
                  <a:cubicBezTo>
                    <a:pt x="91962" y="19458"/>
                    <a:pt x="117735" y="8543"/>
                    <a:pt x="144514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8526029" y="1469744"/>
              <a:ext cx="46222" cy="111113"/>
            </a:xfrm>
            <a:custGeom>
              <a:rect b="b" l="l" r="r" t="t"/>
              <a:pathLst>
                <a:path extrusionOk="0" h="53037" w="22063">
                  <a:moveTo>
                    <a:pt x="22007" y="714"/>
                  </a:moveTo>
                  <a:cubicBezTo>
                    <a:pt x="16545" y="8553"/>
                    <a:pt x="11950" y="16960"/>
                    <a:pt x="8305" y="25788"/>
                  </a:cubicBezTo>
                  <a:cubicBezTo>
                    <a:pt x="4782" y="34810"/>
                    <a:pt x="2256" y="44187"/>
                    <a:pt x="755" y="53751"/>
                  </a:cubicBezTo>
                  <a:cubicBezTo>
                    <a:pt x="-997" y="43861"/>
                    <a:pt x="103" y="33682"/>
                    <a:pt x="3924" y="24389"/>
                  </a:cubicBezTo>
                  <a:cubicBezTo>
                    <a:pt x="7541" y="14919"/>
                    <a:pt x="13823" y="6698"/>
                    <a:pt x="22007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8464322" y="1509953"/>
              <a:ext cx="33753" cy="71471"/>
            </a:xfrm>
            <a:custGeom>
              <a:rect b="b" l="l" r="r" t="t"/>
              <a:pathLst>
                <a:path extrusionOk="0" h="34115" w="16111">
                  <a:moveTo>
                    <a:pt x="16055" y="714"/>
                  </a:moveTo>
                  <a:cubicBezTo>
                    <a:pt x="13072" y="6679"/>
                    <a:pt x="10089" y="11899"/>
                    <a:pt x="7480" y="17492"/>
                  </a:cubicBezTo>
                  <a:cubicBezTo>
                    <a:pt x="4870" y="23084"/>
                    <a:pt x="2726" y="28677"/>
                    <a:pt x="302" y="34829"/>
                  </a:cubicBezTo>
                  <a:cubicBezTo>
                    <a:pt x="-676" y="28248"/>
                    <a:pt x="358" y="21518"/>
                    <a:pt x="3285" y="15534"/>
                  </a:cubicBezTo>
                  <a:cubicBezTo>
                    <a:pt x="6026" y="9466"/>
                    <a:pt x="10463" y="4321"/>
                    <a:pt x="16055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8468780" y="1463497"/>
              <a:ext cx="66784" cy="28002"/>
            </a:xfrm>
            <a:custGeom>
              <a:rect b="b" l="l" r="r" t="t"/>
              <a:pathLst>
                <a:path extrusionOk="0" h="13366" w="31878">
                  <a:moveTo>
                    <a:pt x="31822" y="11992"/>
                  </a:moveTo>
                  <a:cubicBezTo>
                    <a:pt x="19882" y="17231"/>
                    <a:pt x="5928" y="12300"/>
                    <a:pt x="-56" y="714"/>
                  </a:cubicBezTo>
                  <a:cubicBezTo>
                    <a:pt x="4744" y="3743"/>
                    <a:pt x="9871" y="6213"/>
                    <a:pt x="15231" y="8078"/>
                  </a:cubicBezTo>
                  <a:cubicBezTo>
                    <a:pt x="20609" y="9970"/>
                    <a:pt x="26164" y="11284"/>
                    <a:pt x="31822" y="119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384652" y="1495899"/>
              <a:ext cx="86312" cy="34710"/>
            </a:xfrm>
            <a:custGeom>
              <a:rect b="b" l="l" r="r" t="t"/>
              <a:pathLst>
                <a:path extrusionOk="0" h="16568" w="41199">
                  <a:moveTo>
                    <a:pt x="41143" y="15255"/>
                  </a:moveTo>
                  <a:cubicBezTo>
                    <a:pt x="33640" y="17958"/>
                    <a:pt x="25437" y="17958"/>
                    <a:pt x="17934" y="15255"/>
                  </a:cubicBezTo>
                  <a:cubicBezTo>
                    <a:pt x="10356" y="12784"/>
                    <a:pt x="3952" y="7611"/>
                    <a:pt x="-56" y="714"/>
                  </a:cubicBezTo>
                  <a:cubicBezTo>
                    <a:pt x="5947" y="4964"/>
                    <a:pt x="12499" y="8385"/>
                    <a:pt x="19425" y="10874"/>
                  </a:cubicBezTo>
                  <a:cubicBezTo>
                    <a:pt x="26453" y="13223"/>
                    <a:pt x="33752" y="14695"/>
                    <a:pt x="41143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486339" y="844291"/>
              <a:ext cx="811894" cy="855912"/>
            </a:xfrm>
            <a:custGeom>
              <a:rect b="b" l="l" r="r" t="t"/>
              <a:pathLst>
                <a:path extrusionOk="0" h="408550" w="387539">
                  <a:moveTo>
                    <a:pt x="93718" y="264247"/>
                  </a:moveTo>
                  <a:cubicBezTo>
                    <a:pt x="87100" y="269094"/>
                    <a:pt x="59417" y="288482"/>
                    <a:pt x="34343" y="279440"/>
                  </a:cubicBezTo>
                  <a:cubicBezTo>
                    <a:pt x="-145" y="266857"/>
                    <a:pt x="-8348" y="207761"/>
                    <a:pt x="8151" y="168892"/>
                  </a:cubicBezTo>
                  <a:cubicBezTo>
                    <a:pt x="10481" y="163486"/>
                    <a:pt x="27818" y="122287"/>
                    <a:pt x="67526" y="117812"/>
                  </a:cubicBezTo>
                  <a:cubicBezTo>
                    <a:pt x="85217" y="116181"/>
                    <a:pt x="102890" y="121084"/>
                    <a:pt x="117207" y="131608"/>
                  </a:cubicBezTo>
                  <a:cubicBezTo>
                    <a:pt x="107756" y="123377"/>
                    <a:pt x="99805" y="113572"/>
                    <a:pt x="93718" y="102619"/>
                  </a:cubicBezTo>
                  <a:cubicBezTo>
                    <a:pt x="90922" y="97493"/>
                    <a:pt x="72373" y="64123"/>
                    <a:pt x="81321" y="40540"/>
                  </a:cubicBezTo>
                  <a:cubicBezTo>
                    <a:pt x="97074" y="-1218"/>
                    <a:pt x="199606" y="-16784"/>
                    <a:pt x="237356" y="26652"/>
                  </a:cubicBezTo>
                  <a:cubicBezTo>
                    <a:pt x="255067" y="47065"/>
                    <a:pt x="255998" y="77918"/>
                    <a:pt x="256744" y="83325"/>
                  </a:cubicBezTo>
                  <a:cubicBezTo>
                    <a:pt x="257593" y="100391"/>
                    <a:pt x="254395" y="117412"/>
                    <a:pt x="247423" y="133006"/>
                  </a:cubicBezTo>
                  <a:cubicBezTo>
                    <a:pt x="258869" y="119733"/>
                    <a:pt x="273634" y="109722"/>
                    <a:pt x="290207" y="104017"/>
                  </a:cubicBezTo>
                  <a:cubicBezTo>
                    <a:pt x="297943" y="101407"/>
                    <a:pt x="331592" y="90036"/>
                    <a:pt x="357878" y="106814"/>
                  </a:cubicBezTo>
                  <a:cubicBezTo>
                    <a:pt x="391248" y="128066"/>
                    <a:pt x="395162" y="183340"/>
                    <a:pt x="375868" y="218667"/>
                  </a:cubicBezTo>
                  <a:cubicBezTo>
                    <a:pt x="366752" y="236778"/>
                    <a:pt x="350934" y="250620"/>
                    <a:pt x="331779" y="257256"/>
                  </a:cubicBezTo>
                  <a:cubicBezTo>
                    <a:pt x="293004" y="269560"/>
                    <a:pt x="259913" y="242995"/>
                    <a:pt x="257210" y="240758"/>
                  </a:cubicBezTo>
                  <a:cubicBezTo>
                    <a:pt x="271900" y="253043"/>
                    <a:pt x="284083" y="268041"/>
                    <a:pt x="293096" y="284940"/>
                  </a:cubicBezTo>
                  <a:cubicBezTo>
                    <a:pt x="303070" y="303582"/>
                    <a:pt x="319102" y="334062"/>
                    <a:pt x="306892" y="365008"/>
                  </a:cubicBezTo>
                  <a:cubicBezTo>
                    <a:pt x="298409" y="386633"/>
                    <a:pt x="275293" y="410775"/>
                    <a:pt x="247516" y="409190"/>
                  </a:cubicBezTo>
                  <a:cubicBezTo>
                    <a:pt x="219739" y="407606"/>
                    <a:pt x="203334" y="381227"/>
                    <a:pt x="197742" y="371906"/>
                  </a:cubicBezTo>
                  <a:cubicBezTo>
                    <a:pt x="184282" y="347969"/>
                    <a:pt x="180926" y="319652"/>
                    <a:pt x="188420" y="293236"/>
                  </a:cubicBezTo>
                  <a:cubicBezTo>
                    <a:pt x="192652" y="315215"/>
                    <a:pt x="185941" y="337874"/>
                    <a:pt x="170431" y="354009"/>
                  </a:cubicBezTo>
                  <a:cubicBezTo>
                    <a:pt x="154156" y="370396"/>
                    <a:pt x="130042" y="376240"/>
                    <a:pt x="108073" y="369109"/>
                  </a:cubicBezTo>
                  <a:cubicBezTo>
                    <a:pt x="79587" y="357020"/>
                    <a:pt x="64273" y="325878"/>
                    <a:pt x="72093" y="295939"/>
                  </a:cubicBezTo>
                  <a:cubicBezTo>
                    <a:pt x="75719" y="283327"/>
                    <a:pt x="83297" y="272217"/>
                    <a:pt x="93718" y="264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8753957" y="1161924"/>
              <a:ext cx="220272" cy="220272"/>
            </a:xfrm>
            <a:custGeom>
              <a:rect b="b" l="l" r="r" t="t"/>
              <a:pathLst>
                <a:path extrusionOk="0" h="105142" w="105142">
                  <a:moveTo>
                    <a:pt x="105142" y="52571"/>
                  </a:moveTo>
                  <a:cubicBezTo>
                    <a:pt x="105142" y="81605"/>
                    <a:pt x="81605" y="105142"/>
                    <a:pt x="52571" y="105142"/>
                  </a:cubicBezTo>
                  <a:cubicBezTo>
                    <a:pt x="23537" y="105142"/>
                    <a:pt x="0" y="81605"/>
                    <a:pt x="0" y="52571"/>
                  </a:cubicBezTo>
                  <a:cubicBezTo>
                    <a:pt x="0" y="23537"/>
                    <a:pt x="23536" y="0"/>
                    <a:pt x="52571" y="0"/>
                  </a:cubicBezTo>
                  <a:cubicBezTo>
                    <a:pt x="81605" y="0"/>
                    <a:pt x="105142" y="23537"/>
                    <a:pt x="105142" y="52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10800000">
            <a:off x="4107921" y="503599"/>
            <a:ext cx="928305" cy="653947"/>
            <a:chOff x="621403" y="597265"/>
            <a:chExt cx="1588204" cy="1118814"/>
          </a:xfrm>
        </p:grpSpPr>
        <p:sp>
          <p:nvSpPr>
            <p:cNvPr id="154" name="Google Shape;154;p9"/>
            <p:cNvSpPr/>
            <p:nvPr/>
          </p:nvSpPr>
          <p:spPr>
            <a:xfrm>
              <a:off x="1448058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621403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9"/>
          <p:cNvGrpSpPr/>
          <p:nvPr/>
        </p:nvGrpSpPr>
        <p:grpSpPr>
          <a:xfrm flipH="1">
            <a:off x="7737418" y="3668047"/>
            <a:ext cx="826072" cy="720079"/>
            <a:chOff x="8316334" y="844291"/>
            <a:chExt cx="981899" cy="855912"/>
          </a:xfrm>
        </p:grpSpPr>
        <p:sp>
          <p:nvSpPr>
            <p:cNvPr id="157" name="Google Shape;157;p9"/>
            <p:cNvSpPr/>
            <p:nvPr/>
          </p:nvSpPr>
          <p:spPr>
            <a:xfrm>
              <a:off x="8316334" y="1331125"/>
              <a:ext cx="420586" cy="313823"/>
            </a:xfrm>
            <a:custGeom>
              <a:rect b="b" l="l" r="r" t="t"/>
              <a:pathLst>
                <a:path extrusionOk="0" h="149796" w="200757">
                  <a:moveTo>
                    <a:pt x="199695" y="7999"/>
                  </a:moveTo>
                  <a:cubicBezTo>
                    <a:pt x="203060" y="34536"/>
                    <a:pt x="197934" y="61455"/>
                    <a:pt x="185061" y="84898"/>
                  </a:cubicBezTo>
                  <a:cubicBezTo>
                    <a:pt x="169075" y="112274"/>
                    <a:pt x="143610" y="132836"/>
                    <a:pt x="113475" y="142689"/>
                  </a:cubicBezTo>
                  <a:cubicBezTo>
                    <a:pt x="76153" y="155179"/>
                    <a:pt x="35429" y="152634"/>
                    <a:pt x="-56" y="135605"/>
                  </a:cubicBezTo>
                  <a:cubicBezTo>
                    <a:pt x="3159" y="98283"/>
                    <a:pt x="19938" y="63431"/>
                    <a:pt x="47109" y="37640"/>
                  </a:cubicBezTo>
                  <a:cubicBezTo>
                    <a:pt x="109839" y="-19965"/>
                    <a:pt x="196060" y="6694"/>
                    <a:pt x="199695" y="79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8378405" y="1424459"/>
              <a:ext cx="302874" cy="171453"/>
            </a:xfrm>
            <a:custGeom>
              <a:rect b="b" l="l" r="r" t="t"/>
              <a:pathLst>
                <a:path extrusionOk="0" h="81839" w="144570">
                  <a:moveTo>
                    <a:pt x="144514" y="714"/>
                  </a:moveTo>
                  <a:cubicBezTo>
                    <a:pt x="118975" y="11452"/>
                    <a:pt x="94078" y="23653"/>
                    <a:pt x="69945" y="37253"/>
                  </a:cubicBezTo>
                  <a:cubicBezTo>
                    <a:pt x="45757" y="50992"/>
                    <a:pt x="22389" y="66120"/>
                    <a:pt x="-56" y="82553"/>
                  </a:cubicBezTo>
                  <a:cubicBezTo>
                    <a:pt x="20516" y="63510"/>
                    <a:pt x="43259" y="46956"/>
                    <a:pt x="67708" y="33244"/>
                  </a:cubicBezTo>
                  <a:cubicBezTo>
                    <a:pt x="91962" y="19458"/>
                    <a:pt x="117735" y="8543"/>
                    <a:pt x="144514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8526029" y="1469744"/>
              <a:ext cx="46222" cy="111113"/>
            </a:xfrm>
            <a:custGeom>
              <a:rect b="b" l="l" r="r" t="t"/>
              <a:pathLst>
                <a:path extrusionOk="0" h="53037" w="22063">
                  <a:moveTo>
                    <a:pt x="22007" y="714"/>
                  </a:moveTo>
                  <a:cubicBezTo>
                    <a:pt x="16545" y="8553"/>
                    <a:pt x="11950" y="16960"/>
                    <a:pt x="8305" y="25788"/>
                  </a:cubicBezTo>
                  <a:cubicBezTo>
                    <a:pt x="4782" y="34810"/>
                    <a:pt x="2256" y="44187"/>
                    <a:pt x="755" y="53751"/>
                  </a:cubicBezTo>
                  <a:cubicBezTo>
                    <a:pt x="-997" y="43861"/>
                    <a:pt x="103" y="33682"/>
                    <a:pt x="3924" y="24389"/>
                  </a:cubicBezTo>
                  <a:cubicBezTo>
                    <a:pt x="7541" y="14919"/>
                    <a:pt x="13823" y="6698"/>
                    <a:pt x="22007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8464322" y="1509953"/>
              <a:ext cx="33753" cy="71471"/>
            </a:xfrm>
            <a:custGeom>
              <a:rect b="b" l="l" r="r" t="t"/>
              <a:pathLst>
                <a:path extrusionOk="0" h="34115" w="16111">
                  <a:moveTo>
                    <a:pt x="16055" y="714"/>
                  </a:moveTo>
                  <a:cubicBezTo>
                    <a:pt x="13072" y="6679"/>
                    <a:pt x="10089" y="11899"/>
                    <a:pt x="7480" y="17492"/>
                  </a:cubicBezTo>
                  <a:cubicBezTo>
                    <a:pt x="4870" y="23084"/>
                    <a:pt x="2726" y="28677"/>
                    <a:pt x="302" y="34829"/>
                  </a:cubicBezTo>
                  <a:cubicBezTo>
                    <a:pt x="-676" y="28248"/>
                    <a:pt x="358" y="21518"/>
                    <a:pt x="3285" y="15534"/>
                  </a:cubicBezTo>
                  <a:cubicBezTo>
                    <a:pt x="6026" y="9466"/>
                    <a:pt x="10463" y="4321"/>
                    <a:pt x="16055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468780" y="1463497"/>
              <a:ext cx="66784" cy="28002"/>
            </a:xfrm>
            <a:custGeom>
              <a:rect b="b" l="l" r="r" t="t"/>
              <a:pathLst>
                <a:path extrusionOk="0" h="13366" w="31878">
                  <a:moveTo>
                    <a:pt x="31822" y="11992"/>
                  </a:moveTo>
                  <a:cubicBezTo>
                    <a:pt x="19882" y="17231"/>
                    <a:pt x="5928" y="12300"/>
                    <a:pt x="-56" y="714"/>
                  </a:cubicBezTo>
                  <a:cubicBezTo>
                    <a:pt x="4744" y="3743"/>
                    <a:pt x="9871" y="6213"/>
                    <a:pt x="15231" y="8078"/>
                  </a:cubicBezTo>
                  <a:cubicBezTo>
                    <a:pt x="20609" y="9970"/>
                    <a:pt x="26164" y="11284"/>
                    <a:pt x="31822" y="119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8384652" y="1495899"/>
              <a:ext cx="86312" cy="34710"/>
            </a:xfrm>
            <a:custGeom>
              <a:rect b="b" l="l" r="r" t="t"/>
              <a:pathLst>
                <a:path extrusionOk="0" h="16568" w="41199">
                  <a:moveTo>
                    <a:pt x="41143" y="15255"/>
                  </a:moveTo>
                  <a:cubicBezTo>
                    <a:pt x="33640" y="17958"/>
                    <a:pt x="25437" y="17958"/>
                    <a:pt x="17934" y="15255"/>
                  </a:cubicBezTo>
                  <a:cubicBezTo>
                    <a:pt x="10356" y="12784"/>
                    <a:pt x="3952" y="7611"/>
                    <a:pt x="-56" y="714"/>
                  </a:cubicBezTo>
                  <a:cubicBezTo>
                    <a:pt x="5947" y="4964"/>
                    <a:pt x="12499" y="8385"/>
                    <a:pt x="19425" y="10874"/>
                  </a:cubicBezTo>
                  <a:cubicBezTo>
                    <a:pt x="26453" y="13223"/>
                    <a:pt x="33752" y="14695"/>
                    <a:pt x="41143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8486339" y="844291"/>
              <a:ext cx="811894" cy="855912"/>
            </a:xfrm>
            <a:custGeom>
              <a:rect b="b" l="l" r="r" t="t"/>
              <a:pathLst>
                <a:path extrusionOk="0" h="408550" w="387539">
                  <a:moveTo>
                    <a:pt x="93718" y="264247"/>
                  </a:moveTo>
                  <a:cubicBezTo>
                    <a:pt x="87100" y="269094"/>
                    <a:pt x="59417" y="288482"/>
                    <a:pt x="34343" y="279440"/>
                  </a:cubicBezTo>
                  <a:cubicBezTo>
                    <a:pt x="-145" y="266857"/>
                    <a:pt x="-8348" y="207761"/>
                    <a:pt x="8151" y="168892"/>
                  </a:cubicBezTo>
                  <a:cubicBezTo>
                    <a:pt x="10481" y="163486"/>
                    <a:pt x="27818" y="122287"/>
                    <a:pt x="67526" y="117812"/>
                  </a:cubicBezTo>
                  <a:cubicBezTo>
                    <a:pt x="85217" y="116181"/>
                    <a:pt x="102890" y="121084"/>
                    <a:pt x="117207" y="131608"/>
                  </a:cubicBezTo>
                  <a:cubicBezTo>
                    <a:pt x="107756" y="123377"/>
                    <a:pt x="99805" y="113572"/>
                    <a:pt x="93718" y="102619"/>
                  </a:cubicBezTo>
                  <a:cubicBezTo>
                    <a:pt x="90922" y="97493"/>
                    <a:pt x="72373" y="64123"/>
                    <a:pt x="81321" y="40540"/>
                  </a:cubicBezTo>
                  <a:cubicBezTo>
                    <a:pt x="97074" y="-1218"/>
                    <a:pt x="199606" y="-16784"/>
                    <a:pt x="237356" y="26652"/>
                  </a:cubicBezTo>
                  <a:cubicBezTo>
                    <a:pt x="255067" y="47065"/>
                    <a:pt x="255998" y="77918"/>
                    <a:pt x="256744" y="83325"/>
                  </a:cubicBezTo>
                  <a:cubicBezTo>
                    <a:pt x="257593" y="100391"/>
                    <a:pt x="254395" y="117412"/>
                    <a:pt x="247423" y="133006"/>
                  </a:cubicBezTo>
                  <a:cubicBezTo>
                    <a:pt x="258869" y="119733"/>
                    <a:pt x="273634" y="109722"/>
                    <a:pt x="290207" y="104017"/>
                  </a:cubicBezTo>
                  <a:cubicBezTo>
                    <a:pt x="297943" y="101407"/>
                    <a:pt x="331592" y="90036"/>
                    <a:pt x="357878" y="106814"/>
                  </a:cubicBezTo>
                  <a:cubicBezTo>
                    <a:pt x="391248" y="128066"/>
                    <a:pt x="395162" y="183340"/>
                    <a:pt x="375868" y="218667"/>
                  </a:cubicBezTo>
                  <a:cubicBezTo>
                    <a:pt x="366752" y="236778"/>
                    <a:pt x="350934" y="250620"/>
                    <a:pt x="331779" y="257256"/>
                  </a:cubicBezTo>
                  <a:cubicBezTo>
                    <a:pt x="293004" y="269560"/>
                    <a:pt x="259913" y="242995"/>
                    <a:pt x="257210" y="240758"/>
                  </a:cubicBezTo>
                  <a:cubicBezTo>
                    <a:pt x="271900" y="253043"/>
                    <a:pt x="284083" y="268041"/>
                    <a:pt x="293096" y="284940"/>
                  </a:cubicBezTo>
                  <a:cubicBezTo>
                    <a:pt x="303070" y="303582"/>
                    <a:pt x="319102" y="334062"/>
                    <a:pt x="306892" y="365008"/>
                  </a:cubicBezTo>
                  <a:cubicBezTo>
                    <a:pt x="298409" y="386633"/>
                    <a:pt x="275293" y="410775"/>
                    <a:pt x="247516" y="409190"/>
                  </a:cubicBezTo>
                  <a:cubicBezTo>
                    <a:pt x="219739" y="407606"/>
                    <a:pt x="203334" y="381227"/>
                    <a:pt x="197742" y="371906"/>
                  </a:cubicBezTo>
                  <a:cubicBezTo>
                    <a:pt x="184282" y="347969"/>
                    <a:pt x="180926" y="319652"/>
                    <a:pt x="188420" y="293236"/>
                  </a:cubicBezTo>
                  <a:cubicBezTo>
                    <a:pt x="192652" y="315215"/>
                    <a:pt x="185941" y="337874"/>
                    <a:pt x="170431" y="354009"/>
                  </a:cubicBezTo>
                  <a:cubicBezTo>
                    <a:pt x="154156" y="370396"/>
                    <a:pt x="130042" y="376240"/>
                    <a:pt x="108073" y="369109"/>
                  </a:cubicBezTo>
                  <a:cubicBezTo>
                    <a:pt x="79587" y="357020"/>
                    <a:pt x="64273" y="325878"/>
                    <a:pt x="72093" y="295939"/>
                  </a:cubicBezTo>
                  <a:cubicBezTo>
                    <a:pt x="75719" y="283327"/>
                    <a:pt x="83297" y="272217"/>
                    <a:pt x="93718" y="264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8753957" y="1161924"/>
              <a:ext cx="220272" cy="220272"/>
            </a:xfrm>
            <a:custGeom>
              <a:rect b="b" l="l" r="r" t="t"/>
              <a:pathLst>
                <a:path extrusionOk="0" h="105142" w="105142">
                  <a:moveTo>
                    <a:pt x="105142" y="52571"/>
                  </a:moveTo>
                  <a:cubicBezTo>
                    <a:pt x="105142" y="81605"/>
                    <a:pt x="81605" y="105142"/>
                    <a:pt x="52571" y="105142"/>
                  </a:cubicBezTo>
                  <a:cubicBezTo>
                    <a:pt x="23537" y="105142"/>
                    <a:pt x="0" y="81605"/>
                    <a:pt x="0" y="52571"/>
                  </a:cubicBezTo>
                  <a:cubicBezTo>
                    <a:pt x="0" y="23537"/>
                    <a:pt x="23536" y="0"/>
                    <a:pt x="52571" y="0"/>
                  </a:cubicBezTo>
                  <a:cubicBezTo>
                    <a:pt x="81605" y="0"/>
                    <a:pt x="105142" y="23537"/>
                    <a:pt x="105142" y="52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9"/>
          <p:cNvGrpSpPr/>
          <p:nvPr/>
        </p:nvGrpSpPr>
        <p:grpSpPr>
          <a:xfrm flipH="1">
            <a:off x="7229889" y="3981206"/>
            <a:ext cx="726737" cy="582941"/>
            <a:chOff x="9417497" y="1564911"/>
            <a:chExt cx="967692" cy="776116"/>
          </a:xfrm>
        </p:grpSpPr>
        <p:sp>
          <p:nvSpPr>
            <p:cNvPr id="166" name="Google Shape;166;p9"/>
            <p:cNvSpPr/>
            <p:nvPr/>
          </p:nvSpPr>
          <p:spPr>
            <a:xfrm>
              <a:off x="9921017" y="1988233"/>
              <a:ext cx="464172" cy="297268"/>
            </a:xfrm>
            <a:custGeom>
              <a:rect b="b" l="l" r="r" t="t"/>
              <a:pathLst>
                <a:path extrusionOk="0" h="141894" w="221562">
                  <a:moveTo>
                    <a:pt x="-56" y="35735"/>
                  </a:moveTo>
                  <a:cubicBezTo>
                    <a:pt x="19220" y="17214"/>
                    <a:pt x="43846" y="5245"/>
                    <a:pt x="70318" y="1526"/>
                  </a:cubicBezTo>
                  <a:cubicBezTo>
                    <a:pt x="101814" y="-2016"/>
                    <a:pt x="133515" y="6103"/>
                    <a:pt x="159428" y="24363"/>
                  </a:cubicBezTo>
                  <a:cubicBezTo>
                    <a:pt x="191781" y="46771"/>
                    <a:pt x="214068" y="80970"/>
                    <a:pt x="221506" y="119625"/>
                  </a:cubicBezTo>
                  <a:cubicBezTo>
                    <a:pt x="189721" y="139423"/>
                    <a:pt x="151757" y="146795"/>
                    <a:pt x="114873" y="140317"/>
                  </a:cubicBezTo>
                  <a:cubicBezTo>
                    <a:pt x="31542" y="124192"/>
                    <a:pt x="876" y="39090"/>
                    <a:pt x="-56" y="357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9417497" y="1564911"/>
              <a:ext cx="759789" cy="776116"/>
            </a:xfrm>
            <a:custGeom>
              <a:rect b="b" l="l" r="r" t="t"/>
              <a:pathLst>
                <a:path extrusionOk="0" h="370461" w="362668">
                  <a:moveTo>
                    <a:pt x="76713" y="161264"/>
                  </a:moveTo>
                  <a:cubicBezTo>
                    <a:pt x="41200" y="163222"/>
                    <a:pt x="10440" y="143834"/>
                    <a:pt x="2144" y="117082"/>
                  </a:cubicBezTo>
                  <a:cubicBezTo>
                    <a:pt x="-9228" y="80544"/>
                    <a:pt x="25913" y="46988"/>
                    <a:pt x="51825" y="34218"/>
                  </a:cubicBezTo>
                  <a:cubicBezTo>
                    <a:pt x="55647" y="32260"/>
                    <a:pt x="103185" y="9889"/>
                    <a:pt x="140190" y="39717"/>
                  </a:cubicBezTo>
                  <a:cubicBezTo>
                    <a:pt x="172440" y="65723"/>
                    <a:pt x="168153" y="108507"/>
                    <a:pt x="168153" y="111489"/>
                  </a:cubicBezTo>
                  <a:cubicBezTo>
                    <a:pt x="167500" y="106829"/>
                    <a:pt x="160789" y="57613"/>
                    <a:pt x="196116" y="25922"/>
                  </a:cubicBezTo>
                  <a:cubicBezTo>
                    <a:pt x="223147" y="1407"/>
                    <a:pt x="272642" y="-10524"/>
                    <a:pt x="298648" y="14830"/>
                  </a:cubicBezTo>
                  <a:cubicBezTo>
                    <a:pt x="317291" y="33472"/>
                    <a:pt x="317291" y="66562"/>
                    <a:pt x="306944" y="89398"/>
                  </a:cubicBezTo>
                  <a:cubicBezTo>
                    <a:pt x="297660" y="108954"/>
                    <a:pt x="280845" y="123924"/>
                    <a:pt x="260338" y="130877"/>
                  </a:cubicBezTo>
                  <a:cubicBezTo>
                    <a:pt x="279857" y="123150"/>
                    <a:pt x="301594" y="123150"/>
                    <a:pt x="321112" y="130877"/>
                  </a:cubicBezTo>
                  <a:cubicBezTo>
                    <a:pt x="329035" y="134140"/>
                    <a:pt x="358396" y="146630"/>
                    <a:pt x="362498" y="175059"/>
                  </a:cubicBezTo>
                  <a:cubicBezTo>
                    <a:pt x="363859" y="196433"/>
                    <a:pt x="353037" y="216744"/>
                    <a:pt x="334534" y="227537"/>
                  </a:cubicBezTo>
                  <a:cubicBezTo>
                    <a:pt x="317878" y="237483"/>
                    <a:pt x="297651" y="239496"/>
                    <a:pt x="279354" y="233037"/>
                  </a:cubicBezTo>
                  <a:cubicBezTo>
                    <a:pt x="283641" y="234901"/>
                    <a:pt x="312443" y="247578"/>
                    <a:pt x="317943" y="274516"/>
                  </a:cubicBezTo>
                  <a:cubicBezTo>
                    <a:pt x="323442" y="301454"/>
                    <a:pt x="301911" y="323451"/>
                    <a:pt x="287556" y="337992"/>
                  </a:cubicBezTo>
                  <a:cubicBezTo>
                    <a:pt x="274972" y="350856"/>
                    <a:pt x="255118" y="371082"/>
                    <a:pt x="224080" y="371175"/>
                  </a:cubicBezTo>
                  <a:cubicBezTo>
                    <a:pt x="200385" y="370308"/>
                    <a:pt x="178219" y="359226"/>
                    <a:pt x="163306" y="340789"/>
                  </a:cubicBezTo>
                  <a:cubicBezTo>
                    <a:pt x="144990" y="315939"/>
                    <a:pt x="141802" y="283035"/>
                    <a:pt x="155010" y="255128"/>
                  </a:cubicBezTo>
                  <a:cubicBezTo>
                    <a:pt x="148364" y="276324"/>
                    <a:pt x="140646" y="297166"/>
                    <a:pt x="131894" y="317579"/>
                  </a:cubicBezTo>
                  <a:cubicBezTo>
                    <a:pt x="115395" y="356262"/>
                    <a:pt x="109430" y="360363"/>
                    <a:pt x="104956" y="362134"/>
                  </a:cubicBezTo>
                  <a:cubicBezTo>
                    <a:pt x="80534" y="372294"/>
                    <a:pt x="43530" y="340136"/>
                    <a:pt x="25260" y="314503"/>
                  </a:cubicBezTo>
                  <a:cubicBezTo>
                    <a:pt x="15939" y="300894"/>
                    <a:pt x="-6525" y="269948"/>
                    <a:pt x="2424" y="231639"/>
                  </a:cubicBezTo>
                  <a:cubicBezTo>
                    <a:pt x="12257" y="196237"/>
                    <a:pt x="40836" y="169169"/>
                    <a:pt x="76713" y="161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9696544" y="1861301"/>
              <a:ext cx="183168" cy="183168"/>
            </a:xfrm>
            <a:custGeom>
              <a:rect b="b" l="l" r="r" t="t"/>
              <a:pathLst>
                <a:path extrusionOk="0" h="87431" w="87431">
                  <a:moveTo>
                    <a:pt x="87432" y="43716"/>
                  </a:moveTo>
                  <a:cubicBezTo>
                    <a:pt x="87432" y="67860"/>
                    <a:pt x="67860" y="87432"/>
                    <a:pt x="43716" y="87432"/>
                  </a:cubicBezTo>
                  <a:cubicBezTo>
                    <a:pt x="19572" y="87432"/>
                    <a:pt x="0" y="67860"/>
                    <a:pt x="0" y="43716"/>
                  </a:cubicBezTo>
                  <a:cubicBezTo>
                    <a:pt x="0" y="19572"/>
                    <a:pt x="19572" y="0"/>
                    <a:pt x="43716" y="0"/>
                  </a:cubicBezTo>
                  <a:cubicBezTo>
                    <a:pt x="67860" y="0"/>
                    <a:pt x="87432" y="19572"/>
                    <a:pt x="87432" y="43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0015296" y="2057859"/>
              <a:ext cx="318886" cy="141184"/>
            </a:xfrm>
            <a:custGeom>
              <a:rect b="b" l="l" r="r" t="t"/>
              <a:pathLst>
                <a:path extrusionOk="0" h="67391" w="152213">
                  <a:moveTo>
                    <a:pt x="-56" y="714"/>
                  </a:moveTo>
                  <a:cubicBezTo>
                    <a:pt x="23862" y="14919"/>
                    <a:pt x="48600" y="27679"/>
                    <a:pt x="74047" y="38930"/>
                  </a:cubicBezTo>
                  <a:cubicBezTo>
                    <a:pt x="99493" y="50172"/>
                    <a:pt x="125574" y="59912"/>
                    <a:pt x="152158" y="68105"/>
                  </a:cubicBezTo>
                  <a:cubicBezTo>
                    <a:pt x="124623" y="62932"/>
                    <a:pt x="97788" y="54580"/>
                    <a:pt x="72182" y="43218"/>
                  </a:cubicBezTo>
                  <a:cubicBezTo>
                    <a:pt x="46522" y="31930"/>
                    <a:pt x="22277" y="17659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0118162" y="2087528"/>
              <a:ext cx="114236" cy="35248"/>
            </a:xfrm>
            <a:custGeom>
              <a:rect b="b" l="l" r="r" t="t"/>
              <a:pathLst>
                <a:path extrusionOk="0" h="16825" w="54528">
                  <a:moveTo>
                    <a:pt x="-56" y="15255"/>
                  </a:moveTo>
                  <a:cubicBezTo>
                    <a:pt x="9377" y="14910"/>
                    <a:pt x="18754" y="13568"/>
                    <a:pt x="27907" y="11247"/>
                  </a:cubicBezTo>
                  <a:cubicBezTo>
                    <a:pt x="37126" y="8739"/>
                    <a:pt x="46037" y="5207"/>
                    <a:pt x="54472" y="714"/>
                  </a:cubicBezTo>
                  <a:cubicBezTo>
                    <a:pt x="47621" y="8031"/>
                    <a:pt x="38822" y="13232"/>
                    <a:pt x="29119" y="15721"/>
                  </a:cubicBezTo>
                  <a:cubicBezTo>
                    <a:pt x="19546" y="18293"/>
                    <a:pt x="9433" y="18135"/>
                    <a:pt x="-56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0193703" y="2136914"/>
              <a:ext cx="77134" cy="21069"/>
            </a:xfrm>
            <a:custGeom>
              <a:rect b="b" l="l" r="r" t="t"/>
              <a:pathLst>
                <a:path extrusionOk="0" h="10057" w="36818">
                  <a:moveTo>
                    <a:pt x="-56" y="8450"/>
                  </a:moveTo>
                  <a:cubicBezTo>
                    <a:pt x="6469" y="7332"/>
                    <a:pt x="12434" y="6586"/>
                    <a:pt x="18586" y="5281"/>
                  </a:cubicBezTo>
                  <a:cubicBezTo>
                    <a:pt x="24738" y="3976"/>
                    <a:pt x="30424" y="2392"/>
                    <a:pt x="36762" y="714"/>
                  </a:cubicBezTo>
                  <a:cubicBezTo>
                    <a:pt x="32102" y="5505"/>
                    <a:pt x="26080" y="8758"/>
                    <a:pt x="19518" y="10035"/>
                  </a:cubicBezTo>
                  <a:cubicBezTo>
                    <a:pt x="12975" y="11405"/>
                    <a:pt x="6180" y="10855"/>
                    <a:pt x="-56" y="8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0153102" y="2136914"/>
              <a:ext cx="26579" cy="67174"/>
            </a:xfrm>
            <a:custGeom>
              <a:rect b="b" l="l" r="r" t="t"/>
              <a:pathLst>
                <a:path extrusionOk="0" h="32064" w="12687">
                  <a:moveTo>
                    <a:pt x="-56" y="714"/>
                  </a:moveTo>
                  <a:cubicBezTo>
                    <a:pt x="11278" y="7024"/>
                    <a:pt x="15800" y="21034"/>
                    <a:pt x="10291" y="32778"/>
                  </a:cubicBezTo>
                  <a:cubicBezTo>
                    <a:pt x="9787" y="27148"/>
                    <a:pt x="8697" y="21584"/>
                    <a:pt x="7028" y="16187"/>
                  </a:cubicBezTo>
                  <a:cubicBezTo>
                    <a:pt x="5173" y="10809"/>
                    <a:pt x="2796" y="5626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0222981" y="2166191"/>
              <a:ext cx="33524" cy="87483"/>
            </a:xfrm>
            <a:custGeom>
              <a:rect b="b" l="l" r="r" t="t"/>
              <a:pathLst>
                <a:path extrusionOk="0" h="41758" w="16002">
                  <a:moveTo>
                    <a:pt x="-56" y="714"/>
                  </a:moveTo>
                  <a:cubicBezTo>
                    <a:pt x="6795" y="5001"/>
                    <a:pt x="11856" y="11620"/>
                    <a:pt x="14205" y="19356"/>
                  </a:cubicBezTo>
                  <a:cubicBezTo>
                    <a:pt x="16787" y="26906"/>
                    <a:pt x="16489" y="35137"/>
                    <a:pt x="13366" y="42472"/>
                  </a:cubicBezTo>
                  <a:cubicBezTo>
                    <a:pt x="13217" y="35099"/>
                    <a:pt x="12024" y="27792"/>
                    <a:pt x="9824" y="20754"/>
                  </a:cubicBezTo>
                  <a:cubicBezTo>
                    <a:pt x="7401" y="13679"/>
                    <a:pt x="4083" y="6940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9"/>
          <p:cNvGrpSpPr/>
          <p:nvPr/>
        </p:nvGrpSpPr>
        <p:grpSpPr>
          <a:xfrm rot="10800000">
            <a:off x="4169355" y="503599"/>
            <a:ext cx="928305" cy="653947"/>
            <a:chOff x="621403" y="597265"/>
            <a:chExt cx="1588204" cy="1118814"/>
          </a:xfrm>
        </p:grpSpPr>
        <p:sp>
          <p:nvSpPr>
            <p:cNvPr id="175" name="Google Shape;175;p9"/>
            <p:cNvSpPr/>
            <p:nvPr/>
          </p:nvSpPr>
          <p:spPr>
            <a:xfrm>
              <a:off x="1448058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21403" y="597265"/>
              <a:ext cx="761549" cy="1118814"/>
            </a:xfrm>
            <a:custGeom>
              <a:rect b="b" l="l" r="r" t="t"/>
              <a:pathLst>
                <a:path extrusionOk="0" h="1118814" w="761549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9"/>
          <p:cNvSpPr/>
          <p:nvPr/>
        </p:nvSpPr>
        <p:spPr>
          <a:xfrm rot="7430165">
            <a:off x="62376" y="-27535"/>
            <a:ext cx="729128" cy="538630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 flipH="1" rot="9473433">
            <a:off x="8723580" y="39636"/>
            <a:ext cx="321609" cy="588436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1160550" y="1386450"/>
            <a:ext cx="6822900" cy="23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1" name="Google Shape;181;p10"/>
          <p:cNvSpPr/>
          <p:nvPr/>
        </p:nvSpPr>
        <p:spPr>
          <a:xfrm>
            <a:off x="1158938" y="1304232"/>
            <a:ext cx="6603665" cy="3032740"/>
          </a:xfrm>
          <a:custGeom>
            <a:rect b="b" l="l" r="r" t="t"/>
            <a:pathLst>
              <a:path extrusionOk="0" h="1144430" w="1695421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8104284" y="631665"/>
            <a:ext cx="397967" cy="350631"/>
          </a:xfrm>
          <a:custGeom>
            <a:rect b="b" l="l" r="r" t="t"/>
            <a:pathLst>
              <a:path extrusionOk="0" h="117072" w="132877">
                <a:moveTo>
                  <a:pt x="72472" y="1140"/>
                </a:moveTo>
                <a:cubicBezTo>
                  <a:pt x="53858" y="-920"/>
                  <a:pt x="35197" y="4551"/>
                  <a:pt x="20647" y="16333"/>
                </a:cubicBezTo>
                <a:cubicBezTo>
                  <a:pt x="7234" y="27630"/>
                  <a:pt x="-372" y="44380"/>
                  <a:pt x="-46" y="61913"/>
                </a:cubicBezTo>
                <a:cubicBezTo>
                  <a:pt x="2200" y="81068"/>
                  <a:pt x="13498" y="97995"/>
                  <a:pt x="30341" y="107400"/>
                </a:cubicBezTo>
                <a:cubicBezTo>
                  <a:pt x="44108" y="116367"/>
                  <a:pt x="60793" y="119704"/>
                  <a:pt x="76946" y="116721"/>
                </a:cubicBezTo>
                <a:cubicBezTo>
                  <a:pt x="96903" y="111110"/>
                  <a:pt x="113354" y="96942"/>
                  <a:pt x="121874" y="78039"/>
                </a:cubicBezTo>
                <a:cubicBezTo>
                  <a:pt x="127187" y="67878"/>
                  <a:pt x="138465" y="46626"/>
                  <a:pt x="129424" y="27611"/>
                </a:cubicBezTo>
                <a:cubicBezTo>
                  <a:pt x="118145" y="2910"/>
                  <a:pt x="82352" y="1512"/>
                  <a:pt x="72472" y="11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854018" y="348876"/>
            <a:ext cx="325179" cy="244557"/>
          </a:xfrm>
          <a:custGeom>
            <a:rect b="b" l="l" r="r" t="t"/>
            <a:pathLst>
              <a:path extrusionOk="0" h="81655" w="108574">
                <a:moveTo>
                  <a:pt x="51401" y="81635"/>
                </a:moveTo>
                <a:cubicBezTo>
                  <a:pt x="40775" y="82660"/>
                  <a:pt x="17193" y="84897"/>
                  <a:pt x="5821" y="69238"/>
                </a:cubicBezTo>
                <a:cubicBezTo>
                  <a:pt x="-5551" y="53579"/>
                  <a:pt x="2931" y="34843"/>
                  <a:pt x="3770" y="32606"/>
                </a:cubicBezTo>
                <a:cubicBezTo>
                  <a:pt x="13091" y="9956"/>
                  <a:pt x="38445" y="4643"/>
                  <a:pt x="44503" y="2965"/>
                </a:cubicBezTo>
                <a:cubicBezTo>
                  <a:pt x="60377" y="-1751"/>
                  <a:pt x="77538" y="1026"/>
                  <a:pt x="91109" y="10515"/>
                </a:cubicBezTo>
                <a:cubicBezTo>
                  <a:pt x="102751" y="18969"/>
                  <a:pt x="109285" y="32783"/>
                  <a:pt x="108446" y="47147"/>
                </a:cubicBezTo>
                <a:cubicBezTo>
                  <a:pt x="103226" y="76229"/>
                  <a:pt x="53825" y="81449"/>
                  <a:pt x="51401" y="816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8425706" y="281121"/>
            <a:ext cx="408174" cy="291162"/>
          </a:xfrm>
          <a:custGeom>
            <a:rect b="b" l="l" r="r" t="t"/>
            <a:pathLst>
              <a:path extrusionOk="0" h="97216" w="136285">
                <a:moveTo>
                  <a:pt x="62115" y="97735"/>
                </a:moveTo>
                <a:cubicBezTo>
                  <a:pt x="46158" y="99003"/>
                  <a:pt x="30331" y="94063"/>
                  <a:pt x="17934" y="83940"/>
                </a:cubicBezTo>
                <a:cubicBezTo>
                  <a:pt x="7121" y="75355"/>
                  <a:pt x="559" y="62502"/>
                  <a:pt x="-56" y="48706"/>
                </a:cubicBezTo>
                <a:cubicBezTo>
                  <a:pt x="1249" y="21862"/>
                  <a:pt x="35364" y="8067"/>
                  <a:pt x="40677" y="5923"/>
                </a:cubicBezTo>
                <a:cubicBezTo>
                  <a:pt x="60130" y="-1478"/>
                  <a:pt x="81709" y="-975"/>
                  <a:pt x="100798" y="7321"/>
                </a:cubicBezTo>
                <a:cubicBezTo>
                  <a:pt x="110119" y="11422"/>
                  <a:pt x="133608" y="21302"/>
                  <a:pt x="136032" y="39758"/>
                </a:cubicBezTo>
                <a:cubicBezTo>
                  <a:pt x="138922" y="62222"/>
                  <a:pt x="109187" y="80585"/>
                  <a:pt x="101451" y="85339"/>
                </a:cubicBezTo>
                <a:cubicBezTo>
                  <a:pt x="89715" y="92982"/>
                  <a:pt x="76116" y="97270"/>
                  <a:pt x="62115" y="977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10"/>
          <p:cNvGrpSpPr/>
          <p:nvPr/>
        </p:nvGrpSpPr>
        <p:grpSpPr>
          <a:xfrm>
            <a:off x="1207909" y="1341411"/>
            <a:ext cx="321438" cy="301590"/>
            <a:chOff x="2495301" y="1749451"/>
            <a:chExt cx="358028" cy="335921"/>
          </a:xfrm>
        </p:grpSpPr>
        <p:sp>
          <p:nvSpPr>
            <p:cNvPr id="186" name="Google Shape;186;p10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0"/>
          <p:cNvGrpSpPr/>
          <p:nvPr/>
        </p:nvGrpSpPr>
        <p:grpSpPr>
          <a:xfrm rot="3120783">
            <a:off x="774006" y="1564265"/>
            <a:ext cx="321391" cy="301546"/>
            <a:chOff x="2495301" y="1749451"/>
            <a:chExt cx="358028" cy="335921"/>
          </a:xfrm>
        </p:grpSpPr>
        <p:sp>
          <p:nvSpPr>
            <p:cNvPr id="191" name="Google Shape;191;p10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0"/>
          <p:cNvGrpSpPr/>
          <p:nvPr/>
        </p:nvGrpSpPr>
        <p:grpSpPr>
          <a:xfrm>
            <a:off x="8104403" y="4061867"/>
            <a:ext cx="321438" cy="301590"/>
            <a:chOff x="2495301" y="1749451"/>
            <a:chExt cx="358028" cy="335921"/>
          </a:xfrm>
        </p:grpSpPr>
        <p:sp>
          <p:nvSpPr>
            <p:cNvPr id="196" name="Google Shape;196;p10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0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0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0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0"/>
          <p:cNvGrpSpPr/>
          <p:nvPr/>
        </p:nvGrpSpPr>
        <p:grpSpPr>
          <a:xfrm rot="3120783">
            <a:off x="7567843" y="1564265"/>
            <a:ext cx="321391" cy="301546"/>
            <a:chOff x="2495301" y="1749451"/>
            <a:chExt cx="358028" cy="335921"/>
          </a:xfrm>
        </p:grpSpPr>
        <p:sp>
          <p:nvSpPr>
            <p:cNvPr id="201" name="Google Shape;201;p10"/>
            <p:cNvSpPr/>
            <p:nvPr/>
          </p:nvSpPr>
          <p:spPr>
            <a:xfrm>
              <a:off x="2649151" y="1749451"/>
              <a:ext cx="40770" cy="335921"/>
            </a:xfrm>
            <a:custGeom>
              <a:rect b="b" l="l" r="r" t="t"/>
              <a:pathLst>
                <a:path extrusionOk="0" h="221730" w="25927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0"/>
            <p:cNvSpPr/>
            <p:nvPr/>
          </p:nvSpPr>
          <p:spPr>
            <a:xfrm>
              <a:off x="2495301" y="1897668"/>
              <a:ext cx="348573" cy="39219"/>
            </a:xfrm>
            <a:custGeom>
              <a:rect b="b" l="l" r="r" t="t"/>
              <a:pathLst>
                <a:path extrusionOk="0" h="25887" w="221668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0"/>
            <p:cNvSpPr/>
            <p:nvPr/>
          </p:nvSpPr>
          <p:spPr>
            <a:xfrm>
              <a:off x="2547034" y="1782360"/>
              <a:ext cx="244967" cy="241880"/>
            </a:xfrm>
            <a:custGeom>
              <a:rect b="b" l="l" r="r" t="t"/>
              <a:pathLst>
                <a:path extrusionOk="0" h="159657" w="155782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0"/>
            <p:cNvSpPr/>
            <p:nvPr/>
          </p:nvSpPr>
          <p:spPr>
            <a:xfrm>
              <a:off x="2544190" y="1785399"/>
              <a:ext cx="309139" cy="291821"/>
            </a:xfrm>
            <a:custGeom>
              <a:rect b="b" l="l" r="r" t="t"/>
              <a:pathLst>
                <a:path extrusionOk="0" h="192621" w="196591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0"/>
          <p:cNvSpPr/>
          <p:nvPr/>
        </p:nvSpPr>
        <p:spPr>
          <a:xfrm>
            <a:off x="4189134" y="533931"/>
            <a:ext cx="758421" cy="592707"/>
          </a:xfrm>
          <a:custGeom>
            <a:rect b="b" l="l" r="r" t="t"/>
            <a:pathLst>
              <a:path extrusionOk="0" h="887951" w="1153492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4010225" y="350105"/>
            <a:ext cx="1098460" cy="776526"/>
          </a:xfrm>
          <a:custGeom>
            <a:rect b="b" l="l" r="r" t="t"/>
            <a:pathLst>
              <a:path extrusionOk="0" h="1163335" w="1670662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0"/>
          <p:cNvSpPr/>
          <p:nvPr/>
        </p:nvSpPr>
        <p:spPr>
          <a:xfrm>
            <a:off x="3858122" y="164569"/>
            <a:ext cx="1430475" cy="1009268"/>
          </a:xfrm>
          <a:custGeom>
            <a:rect b="b" l="l" r="r" t="t"/>
            <a:pathLst>
              <a:path extrusionOk="0" h="1441811" w="2175627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3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/>
          <p:cNvSpPr/>
          <p:nvPr/>
        </p:nvSpPr>
        <p:spPr>
          <a:xfrm flipH="1" rot="3562773">
            <a:off x="379013" y="4199686"/>
            <a:ext cx="728684" cy="538302"/>
          </a:xfrm>
          <a:custGeom>
            <a:rect b="b" l="l" r="r" t="t"/>
            <a:pathLst>
              <a:path extrusionOk="0" h="395933" w="535963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8659218" y="630842"/>
            <a:ext cx="321238" cy="588744"/>
          </a:xfrm>
          <a:custGeom>
            <a:rect b="b" l="l" r="r" t="t"/>
            <a:pathLst>
              <a:path extrusionOk="0" h="426626" w="232781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cap="rnd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0D2C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hewy"/>
              <a:buNone/>
              <a:defRPr sz="3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●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○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■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●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○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■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●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ppy Monkey"/>
              <a:buChar char="○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appy Monkey"/>
              <a:buChar char="■"/>
              <a:defRPr b="1" sz="1400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5.jp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20.jp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Relationship Id="rId10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0"/>
          <p:cNvPicPr preferRelativeResize="0"/>
          <p:nvPr/>
        </p:nvPicPr>
        <p:blipFill rotWithShape="1">
          <a:blip r:embed="rId3">
            <a:alphaModFix/>
          </a:blip>
          <a:srcRect b="12087" l="3549" r="0" t="0"/>
          <a:stretch/>
        </p:blipFill>
        <p:spPr>
          <a:xfrm>
            <a:off x="0" y="621350"/>
            <a:ext cx="9144000" cy="45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0"/>
          <p:cNvSpPr txBox="1"/>
          <p:nvPr>
            <p:ph type="ctrTitle"/>
          </p:nvPr>
        </p:nvSpPr>
        <p:spPr>
          <a:xfrm>
            <a:off x="3717475" y="0"/>
            <a:ext cx="5465700" cy="15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Karate Kid IV: 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NOW WITH ROBOTS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96" name="Google Shape;496;p30"/>
          <p:cNvSpPr txBox="1"/>
          <p:nvPr>
            <p:ph idx="1" type="subTitle"/>
          </p:nvPr>
        </p:nvSpPr>
        <p:spPr>
          <a:xfrm>
            <a:off x="118875" y="152675"/>
            <a:ext cx="338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Group 5: Stephanie Bentley, Allison Moore, Mohammed Tonkal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497" name="Google Shape;4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47" y="1681500"/>
            <a:ext cx="3222926" cy="353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64736">
            <a:off x="3227797" y="1226149"/>
            <a:ext cx="2576716" cy="1756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1"/>
          <p:cNvPicPr preferRelativeResize="0"/>
          <p:nvPr/>
        </p:nvPicPr>
        <p:blipFill rotWithShape="1">
          <a:blip r:embed="rId3">
            <a:alphaModFix/>
          </a:blip>
          <a:srcRect b="21870" l="0" r="0" t="21876"/>
          <a:stretch/>
        </p:blipFill>
        <p:spPr>
          <a:xfrm>
            <a:off x="-68900" y="2532950"/>
            <a:ext cx="4709875" cy="26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1"/>
          <p:cNvPicPr preferRelativeResize="0"/>
          <p:nvPr/>
        </p:nvPicPr>
        <p:blipFill rotWithShape="1">
          <a:blip r:embed="rId4">
            <a:alphaModFix/>
          </a:blip>
          <a:srcRect b="8116" l="0" r="0" t="8116"/>
          <a:stretch/>
        </p:blipFill>
        <p:spPr>
          <a:xfrm>
            <a:off x="4572000" y="2571750"/>
            <a:ext cx="4571930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1"/>
          <p:cNvPicPr preferRelativeResize="0"/>
          <p:nvPr/>
        </p:nvPicPr>
        <p:blipFill rotWithShape="1">
          <a:blip r:embed="rId5">
            <a:alphaModFix/>
          </a:blip>
          <a:srcRect b="0" l="219" r="228" t="0"/>
          <a:stretch/>
        </p:blipFill>
        <p:spPr>
          <a:xfrm>
            <a:off x="75" y="0"/>
            <a:ext cx="4571924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1"/>
          <p:cNvPicPr preferRelativeResize="0"/>
          <p:nvPr/>
        </p:nvPicPr>
        <p:blipFill rotWithShape="1">
          <a:blip r:embed="rId6">
            <a:alphaModFix/>
          </a:blip>
          <a:srcRect b="0" l="9" r="0" t="0"/>
          <a:stretch/>
        </p:blipFill>
        <p:spPr>
          <a:xfrm>
            <a:off x="4572000" y="0"/>
            <a:ext cx="4571930" cy="257175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1"/>
          <p:cNvSpPr/>
          <p:nvPr/>
        </p:nvSpPr>
        <p:spPr>
          <a:xfrm>
            <a:off x="2571750" y="571500"/>
            <a:ext cx="4000500" cy="4000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1"/>
          <p:cNvSpPr txBox="1"/>
          <p:nvPr>
            <p:ph type="ctrTitle"/>
          </p:nvPr>
        </p:nvSpPr>
        <p:spPr>
          <a:xfrm>
            <a:off x="3019500" y="1662150"/>
            <a:ext cx="3105300" cy="18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Inspiration</a:t>
            </a:r>
            <a:endParaRPr/>
          </a:p>
        </p:txBody>
      </p:sp>
      <p:sp>
        <p:nvSpPr>
          <p:cNvPr id="509" name="Google Shape;509;p31"/>
          <p:cNvSpPr txBox="1"/>
          <p:nvPr/>
        </p:nvSpPr>
        <p:spPr>
          <a:xfrm>
            <a:off x="7064025" y="4743300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Presented by: Allison</a:t>
            </a:r>
            <a:endParaRPr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2"/>
          <p:cNvPicPr preferRelativeResize="0"/>
          <p:nvPr/>
        </p:nvPicPr>
        <p:blipFill rotWithShape="1">
          <a:blip r:embed="rId3">
            <a:alphaModFix/>
          </a:blip>
          <a:srcRect b="53416" l="41363" r="43775" t="17682"/>
          <a:stretch/>
        </p:blipFill>
        <p:spPr>
          <a:xfrm>
            <a:off x="2908400" y="956700"/>
            <a:ext cx="3001200" cy="263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5" name="Google Shape;515;p32"/>
          <p:cNvPicPr preferRelativeResize="0"/>
          <p:nvPr/>
        </p:nvPicPr>
        <p:blipFill rotWithShape="1">
          <a:blip r:embed="rId4">
            <a:alphaModFix/>
          </a:blip>
          <a:srcRect b="0" l="41947" r="12980" t="19106"/>
          <a:stretch/>
        </p:blipFill>
        <p:spPr>
          <a:xfrm>
            <a:off x="310929" y="2246050"/>
            <a:ext cx="2076000" cy="168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 rotWithShape="1">
          <a:blip r:embed="rId5">
            <a:alphaModFix/>
          </a:blip>
          <a:srcRect b="0" l="3823" r="3832" t="0"/>
          <a:stretch/>
        </p:blipFill>
        <p:spPr>
          <a:xfrm>
            <a:off x="6380527" y="239450"/>
            <a:ext cx="2460900" cy="149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17" name="Google Shape;517;p32"/>
          <p:cNvSpPr txBox="1"/>
          <p:nvPr>
            <p:ph type="title"/>
          </p:nvPr>
        </p:nvSpPr>
        <p:spPr>
          <a:xfrm>
            <a:off x="60920" y="-475350"/>
            <a:ext cx="59097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Creativity </a:t>
            </a:r>
            <a:r>
              <a:rPr lang="en">
                <a:solidFill>
                  <a:schemeClr val="lt1"/>
                </a:solidFill>
              </a:rPr>
              <a:t>&amp; Innovation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p32"/>
          <p:cNvSpPr txBox="1"/>
          <p:nvPr/>
        </p:nvSpPr>
        <p:spPr>
          <a:xfrm>
            <a:off x="2737100" y="3724900"/>
            <a:ext cx="334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Balancing System and Concept</a:t>
            </a:r>
            <a:endParaRPr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19" name="Google Shape;519;p32"/>
          <p:cNvSpPr txBox="1"/>
          <p:nvPr/>
        </p:nvSpPr>
        <p:spPr>
          <a:xfrm>
            <a:off x="5230175" y="4161300"/>
            <a:ext cx="434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Future Elements: Incorporating water?</a:t>
            </a:r>
            <a:endParaRPr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20" name="Google Shape;520;p32"/>
          <p:cNvSpPr txBox="1"/>
          <p:nvPr/>
        </p:nvSpPr>
        <p:spPr>
          <a:xfrm>
            <a:off x="-28700" y="3926350"/>
            <a:ext cx="260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Gear System</a:t>
            </a:r>
            <a:endParaRPr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521" name="Google Shape;521;p32"/>
          <p:cNvPicPr preferRelativeResize="0"/>
          <p:nvPr/>
        </p:nvPicPr>
        <p:blipFill rotWithShape="1">
          <a:blip r:embed="rId6">
            <a:alphaModFix/>
          </a:blip>
          <a:srcRect b="14798" l="0" r="0" t="21413"/>
          <a:stretch/>
        </p:blipFill>
        <p:spPr>
          <a:xfrm>
            <a:off x="6243900" y="2480725"/>
            <a:ext cx="2349600" cy="149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2" name="Google Shape;522;p32"/>
          <p:cNvSpPr txBox="1"/>
          <p:nvPr/>
        </p:nvSpPr>
        <p:spPr>
          <a:xfrm>
            <a:off x="6243900" y="1782900"/>
            <a:ext cx="263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Thematic Design</a:t>
            </a:r>
            <a:endParaRPr sz="2100"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23" name="Google Shape;523;p32"/>
          <p:cNvSpPr txBox="1"/>
          <p:nvPr/>
        </p:nvSpPr>
        <p:spPr>
          <a:xfrm>
            <a:off x="0" y="475557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appy Monkey"/>
                <a:ea typeface="Happy Monkey"/>
                <a:cs typeface="Happy Monkey"/>
                <a:sym typeface="Happy Monkey"/>
              </a:rPr>
              <a:t>Presented by: Allison</a:t>
            </a:r>
            <a:endParaRPr>
              <a:solidFill>
                <a:schemeClr val="lt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6444" y="-3"/>
            <a:ext cx="132201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 rotWithShape="1">
          <a:blip r:embed="rId4">
            <a:alphaModFix/>
          </a:blip>
          <a:srcRect b="51881" l="42255" r="44624" t="16438"/>
          <a:stretch/>
        </p:blipFill>
        <p:spPr>
          <a:xfrm>
            <a:off x="945575" y="2344850"/>
            <a:ext cx="1882099" cy="2049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0" name="Google Shape;530;p33"/>
          <p:cNvSpPr txBox="1"/>
          <p:nvPr>
            <p:ph type="title"/>
          </p:nvPr>
        </p:nvSpPr>
        <p:spPr>
          <a:xfrm>
            <a:off x="713925" y="1618000"/>
            <a:ext cx="23454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531" name="Google Shape;531;p33"/>
          <p:cNvSpPr txBox="1"/>
          <p:nvPr/>
        </p:nvSpPr>
        <p:spPr>
          <a:xfrm>
            <a:off x="0" y="4755575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ppy Monkey"/>
                <a:ea typeface="Happy Monkey"/>
                <a:cs typeface="Happy Monkey"/>
                <a:sym typeface="Happy Monkey"/>
              </a:rPr>
              <a:t>Presented by: Stephanie</a:t>
            </a:r>
            <a:endParaRPr>
              <a:solidFill>
                <a:schemeClr val="dk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4"/>
          <p:cNvSpPr/>
          <p:nvPr/>
        </p:nvSpPr>
        <p:spPr>
          <a:xfrm>
            <a:off x="0" y="4022100"/>
            <a:ext cx="378000" cy="1121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34"/>
          <p:cNvPicPr preferRelativeResize="0"/>
          <p:nvPr/>
        </p:nvPicPr>
        <p:blipFill rotWithShape="1">
          <a:blip r:embed="rId3">
            <a:alphaModFix/>
          </a:blip>
          <a:srcRect b="24581" l="40136" r="30006" t="11585"/>
          <a:stretch/>
        </p:blipFill>
        <p:spPr>
          <a:xfrm>
            <a:off x="490275" y="1830013"/>
            <a:ext cx="2134200" cy="205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38" name="Google Shape;538;p34"/>
          <p:cNvSpPr txBox="1"/>
          <p:nvPr/>
        </p:nvSpPr>
        <p:spPr>
          <a:xfrm>
            <a:off x="490275" y="3782625"/>
            <a:ext cx="196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Balance System: </a:t>
            </a:r>
            <a:endParaRPr sz="2100"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ppy Monkey"/>
                <a:ea typeface="Happy Monkey"/>
                <a:cs typeface="Happy Monkey"/>
                <a:sym typeface="Happy Monkey"/>
              </a:rPr>
              <a:t>Would a balance beam be enough?</a:t>
            </a:r>
            <a:endParaRPr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39" name="Google Shape;539;p34"/>
          <p:cNvSpPr txBox="1"/>
          <p:nvPr/>
        </p:nvSpPr>
        <p:spPr>
          <a:xfrm>
            <a:off x="6423275" y="3836475"/>
            <a:ext cx="2462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Gear </a:t>
            </a: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System: </a:t>
            </a:r>
            <a:endParaRPr sz="2100"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ppy Monkey"/>
                <a:ea typeface="Happy Monkey"/>
                <a:cs typeface="Happy Monkey"/>
                <a:sym typeface="Happy Monkey"/>
              </a:rPr>
              <a:t>How to allow the system to fall back without resistance?</a:t>
            </a:r>
            <a:endParaRPr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540" name="Google Shape;540;p34"/>
          <p:cNvPicPr preferRelativeResize="0"/>
          <p:nvPr/>
        </p:nvPicPr>
        <p:blipFill rotWithShape="1">
          <a:blip r:embed="rId4">
            <a:alphaModFix/>
          </a:blip>
          <a:srcRect b="25131" l="35691" r="33747" t="21041"/>
          <a:stretch/>
        </p:blipFill>
        <p:spPr>
          <a:xfrm>
            <a:off x="4016099" y="134725"/>
            <a:ext cx="2134200" cy="169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41" name="Google Shape;541;p34"/>
          <p:cNvSpPr txBox="1"/>
          <p:nvPr/>
        </p:nvSpPr>
        <p:spPr>
          <a:xfrm>
            <a:off x="2053800" y="299775"/>
            <a:ext cx="196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Mounting </a:t>
            </a: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System: </a:t>
            </a:r>
            <a:endParaRPr sz="2100">
              <a:latin typeface="Happy Monkey"/>
              <a:ea typeface="Happy Monkey"/>
              <a:cs typeface="Happy Monkey"/>
              <a:sym typeface="Happy Monke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appy Monkey"/>
                <a:ea typeface="Happy Monkey"/>
                <a:cs typeface="Happy Monkey"/>
                <a:sym typeface="Happy Monkey"/>
              </a:rPr>
              <a:t>How do we hold the balancer in place?</a:t>
            </a:r>
            <a:endParaRPr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42" name="Google Shape;542;p34"/>
          <p:cNvSpPr txBox="1"/>
          <p:nvPr/>
        </p:nvSpPr>
        <p:spPr>
          <a:xfrm>
            <a:off x="7391400" y="18284"/>
            <a:ext cx="24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ppy Monkey"/>
                <a:ea typeface="Happy Monkey"/>
                <a:cs typeface="Happy Monkey"/>
                <a:sym typeface="Happy Monkey"/>
              </a:rPr>
              <a:t>Presented by: All</a:t>
            </a:r>
            <a:endParaRPr>
              <a:solidFill>
                <a:schemeClr val="dk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543" name="Google Shape;543;p34"/>
          <p:cNvPicPr preferRelativeResize="0"/>
          <p:nvPr/>
        </p:nvPicPr>
        <p:blipFill rotWithShape="1">
          <a:blip r:embed="rId5">
            <a:alphaModFix/>
          </a:blip>
          <a:srcRect b="15547" l="39444" r="33628" t="21737"/>
          <a:stretch/>
        </p:blipFill>
        <p:spPr>
          <a:xfrm>
            <a:off x="2333537" y="2571746"/>
            <a:ext cx="2134200" cy="215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44" name="Google Shape;54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926" y="1252378"/>
            <a:ext cx="2134201" cy="252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275" y="1310425"/>
            <a:ext cx="1162650" cy="23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4"/>
          <p:cNvSpPr txBox="1"/>
          <p:nvPr/>
        </p:nvSpPr>
        <p:spPr>
          <a:xfrm>
            <a:off x="7923825" y="1561875"/>
            <a:ext cx="2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Happy Monkey"/>
                <a:ea typeface="Happy Monkey"/>
                <a:cs typeface="Happy Monkey"/>
                <a:sym typeface="Happy Monkey"/>
              </a:rPr>
              <a:t>M</a:t>
            </a:r>
            <a:endParaRPr b="1">
              <a:solidFill>
                <a:srgbClr val="0000FF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cxnSp>
        <p:nvCxnSpPr>
          <p:cNvPr id="547" name="Google Shape;547;p34"/>
          <p:cNvCxnSpPr/>
          <p:nvPr/>
        </p:nvCxnSpPr>
        <p:spPr>
          <a:xfrm>
            <a:off x="8056875" y="2324050"/>
            <a:ext cx="24300" cy="810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5"/>
          <p:cNvSpPr/>
          <p:nvPr/>
        </p:nvSpPr>
        <p:spPr>
          <a:xfrm>
            <a:off x="0" y="-24375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5"/>
          <p:cNvSpPr txBox="1"/>
          <p:nvPr>
            <p:ph idx="2" type="title"/>
          </p:nvPr>
        </p:nvSpPr>
        <p:spPr>
          <a:xfrm>
            <a:off x="682519" y="22268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Body Diagram</a:t>
            </a:r>
            <a:endParaRPr/>
          </a:p>
        </p:txBody>
      </p:sp>
      <p:pic>
        <p:nvPicPr>
          <p:cNvPr id="554" name="Google Shape;5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075" y="1268025"/>
            <a:ext cx="3910500" cy="294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55" name="Google Shape;5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625" y="795363"/>
            <a:ext cx="967950" cy="9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1974" y="2087175"/>
            <a:ext cx="2231275" cy="9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2725" y="3570250"/>
            <a:ext cx="2079275" cy="1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650" y="1000613"/>
            <a:ext cx="1597000" cy="5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638" y="3726150"/>
            <a:ext cx="1551025" cy="7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35"/>
          <p:cNvSpPr txBox="1"/>
          <p:nvPr/>
        </p:nvSpPr>
        <p:spPr>
          <a:xfrm>
            <a:off x="0" y="4755575"/>
            <a:ext cx="286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ppy Monkey"/>
                <a:ea typeface="Happy Monkey"/>
                <a:cs typeface="Happy Monkey"/>
                <a:sym typeface="Happy Monkey"/>
              </a:rPr>
              <a:t>Presented by: Mohammed</a:t>
            </a:r>
            <a:endParaRPr>
              <a:solidFill>
                <a:schemeClr val="dk1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cxnSp>
        <p:nvCxnSpPr>
          <p:cNvPr id="561" name="Google Shape;561;p35"/>
          <p:cNvCxnSpPr/>
          <p:nvPr/>
        </p:nvCxnSpPr>
        <p:spPr>
          <a:xfrm>
            <a:off x="8302225" y="1645925"/>
            <a:ext cx="0" cy="42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5"/>
          <p:cNvCxnSpPr/>
          <p:nvPr/>
        </p:nvCxnSpPr>
        <p:spPr>
          <a:xfrm>
            <a:off x="5731600" y="1762025"/>
            <a:ext cx="0" cy="42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5"/>
          <p:cNvCxnSpPr/>
          <p:nvPr/>
        </p:nvCxnSpPr>
        <p:spPr>
          <a:xfrm>
            <a:off x="5365225" y="1722600"/>
            <a:ext cx="0" cy="42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35"/>
          <p:cNvSpPr txBox="1"/>
          <p:nvPr/>
        </p:nvSpPr>
        <p:spPr>
          <a:xfrm>
            <a:off x="5031300" y="1344700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appy Monkey"/>
                <a:ea typeface="Happy Monkey"/>
                <a:cs typeface="Happy Monkey"/>
                <a:sym typeface="Happy Monkey"/>
              </a:rPr>
              <a:t>M*g</a:t>
            </a:r>
            <a:endParaRPr>
              <a:solidFill>
                <a:srgbClr val="FF0000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65" name="Google Shape;565;p35"/>
          <p:cNvSpPr/>
          <p:nvPr/>
        </p:nvSpPr>
        <p:spPr>
          <a:xfrm rot="5400000">
            <a:off x="4860633" y="2044151"/>
            <a:ext cx="423600" cy="423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6661425" y="1020875"/>
            <a:ext cx="0" cy="42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35"/>
          <p:cNvSpPr txBox="1"/>
          <p:nvPr/>
        </p:nvSpPr>
        <p:spPr>
          <a:xfrm>
            <a:off x="6528278" y="642975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appy Monkey"/>
                <a:ea typeface="Happy Monkey"/>
                <a:cs typeface="Happy Monkey"/>
                <a:sym typeface="Happy Monkey"/>
              </a:rPr>
              <a:t>mg</a:t>
            </a:r>
            <a:endParaRPr>
              <a:solidFill>
                <a:srgbClr val="FF0000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68" name="Google Shape;568;p35"/>
          <p:cNvSpPr txBox="1"/>
          <p:nvPr/>
        </p:nvSpPr>
        <p:spPr>
          <a:xfrm>
            <a:off x="5486250" y="1444475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appy Monkey"/>
                <a:ea typeface="Happy Monkey"/>
                <a:cs typeface="Happy Monkey"/>
                <a:sym typeface="Happy Monkey"/>
              </a:rPr>
              <a:t>M*g</a:t>
            </a:r>
            <a:endParaRPr>
              <a:solidFill>
                <a:srgbClr val="FF0000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569" name="Google Shape;569;p35"/>
          <p:cNvSpPr txBox="1"/>
          <p:nvPr/>
        </p:nvSpPr>
        <p:spPr>
          <a:xfrm>
            <a:off x="8066275" y="1191825"/>
            <a:ext cx="6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appy Monkey"/>
                <a:ea typeface="Happy Monkey"/>
                <a:cs typeface="Happy Monkey"/>
                <a:sym typeface="Happy Monkey"/>
              </a:rPr>
              <a:t>M*g</a:t>
            </a:r>
            <a:endParaRPr>
              <a:solidFill>
                <a:srgbClr val="FF0000"/>
              </a:solidFill>
              <a:latin typeface="Happy Monkey"/>
              <a:ea typeface="Happy Monkey"/>
              <a:cs typeface="Happy Monkey"/>
              <a:sym typeface="Happy Monkey"/>
            </a:endParaRPr>
          </a:p>
        </p:txBody>
      </p:sp>
      <p:pic>
        <p:nvPicPr>
          <p:cNvPr id="570" name="Google Shape;57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6136838" y="3625800"/>
            <a:ext cx="1559575" cy="12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5625" y="1923996"/>
            <a:ext cx="1597000" cy="1492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6"/>
          <p:cNvSpPr txBox="1"/>
          <p:nvPr>
            <p:ph type="title"/>
          </p:nvPr>
        </p:nvSpPr>
        <p:spPr>
          <a:xfrm>
            <a:off x="5216625" y="2150850"/>
            <a:ext cx="361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577" name="Google Shape;5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75" y="786425"/>
            <a:ext cx="4979400" cy="298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78" name="Google Shape;578;p36"/>
          <p:cNvSpPr/>
          <p:nvPr/>
        </p:nvSpPr>
        <p:spPr>
          <a:xfrm>
            <a:off x="24375" y="3485875"/>
            <a:ext cx="243900" cy="16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1">
            <a:off x="5007636" y="3540974"/>
            <a:ext cx="1469606" cy="93228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6"/>
          <p:cNvSpPr txBox="1"/>
          <p:nvPr/>
        </p:nvSpPr>
        <p:spPr>
          <a:xfrm>
            <a:off x="5509175" y="4263075"/>
            <a:ext cx="2462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appy Monkey"/>
                <a:ea typeface="Happy Monkey"/>
                <a:cs typeface="Happy Monkey"/>
                <a:sym typeface="Happy Monkey"/>
              </a:rPr>
              <a:t>Our final robot!</a:t>
            </a:r>
            <a:endParaRPr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252525"/>
      </a:dk2>
      <a:lt2>
        <a:srgbClr val="EEEEEE"/>
      </a:lt2>
      <a:accent1>
        <a:srgbClr val="DD7853"/>
      </a:accent1>
      <a:accent2>
        <a:srgbClr val="F9B87F"/>
      </a:accent2>
      <a:accent3>
        <a:srgbClr val="E0D2C6"/>
      </a:accent3>
      <a:accent4>
        <a:srgbClr val="FFF8E8"/>
      </a:accent4>
      <a:accent5>
        <a:srgbClr val="C3A48E"/>
      </a:accent5>
      <a:accent6>
        <a:srgbClr val="17171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